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20.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ink/ink1.xml" ContentType="application/inkml+xml"/>
  <Override PartName="/ppt/comments/comment1.xml" ContentType="application/vnd.openxmlformats-officedocument.presentationml.comments+xml"/>
  <Override PartName="/ppt/tags/tag19.xml" ContentType="application/vnd.openxmlformats-officedocument.presentationml.tags+xml"/>
  <Override PartName="/ppt/tags/tag20.xml" ContentType="application/vnd.openxmlformats-officedocument.presentationml.tags+xml"/>
  <Override PartName="/ppt/comments/comment2.xml" ContentType="application/vnd.openxmlformats-officedocument.presentationml.comments+xml"/>
  <Override PartName="/ppt/tags/tag21.xml" ContentType="application/vnd.openxmlformats-officedocument.presentationml.tags+xml"/>
  <Override PartName="/ppt/notesSlides/notesSlide1.xml" ContentType="application/vnd.openxmlformats-officedocument.presentationml.notesSlide+xml"/>
  <Override PartName="/ppt/comments/comment3.xml" ContentType="application/vnd.openxmlformats-officedocument.presentationml.comments+xml"/>
  <Override PartName="/ppt/tags/tag22.xml" ContentType="application/vnd.openxmlformats-officedocument.presentationml.tags+xml"/>
  <Override PartName="/ppt/comments/comment4.xml" ContentType="application/vnd.openxmlformats-officedocument.presentationml.comments+xml"/>
  <Override PartName="/ppt/tags/tag23.xml" ContentType="application/vnd.openxmlformats-officedocument.presentationml.tags+xml"/>
  <Override PartName="/ppt/comments/comment5.xml" ContentType="application/vnd.openxmlformats-officedocument.presentationml.comments+xml"/>
  <Override PartName="/ppt/tags/tag24.xml" ContentType="application/vnd.openxmlformats-officedocument.presentationml.tags+xml"/>
  <Override PartName="/ppt/tags/tag25.xml" ContentType="application/vnd.openxmlformats-officedocument.presentationml.tags+xml"/>
  <Override PartName="/ppt/comments/comment6.xml" ContentType="application/vnd.openxmlformats-officedocument.presentationml.comment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9" r:id="rId2"/>
    <p:sldMasterId id="2147483682" r:id="rId3"/>
  </p:sldMasterIdLst>
  <p:notesMasterIdLst>
    <p:notesMasterId r:id="rId29"/>
  </p:notesMasterIdLst>
  <p:handoutMasterIdLst>
    <p:handoutMasterId r:id="rId30"/>
  </p:handoutMasterIdLst>
  <p:sldIdLst>
    <p:sldId id="271" r:id="rId4"/>
    <p:sldId id="4195" r:id="rId5"/>
    <p:sldId id="4196" r:id="rId6"/>
    <p:sldId id="4197" r:id="rId7"/>
    <p:sldId id="4198" r:id="rId8"/>
    <p:sldId id="4214" r:id="rId9"/>
    <p:sldId id="4210" r:id="rId10"/>
    <p:sldId id="4219" r:id="rId11"/>
    <p:sldId id="4201" r:id="rId12"/>
    <p:sldId id="4225" r:id="rId13"/>
    <p:sldId id="4203" r:id="rId14"/>
    <p:sldId id="4204" r:id="rId15"/>
    <p:sldId id="4205" r:id="rId16"/>
    <p:sldId id="4206" r:id="rId17"/>
    <p:sldId id="4224" r:id="rId18"/>
    <p:sldId id="4207" r:id="rId19"/>
    <p:sldId id="4208" r:id="rId20"/>
    <p:sldId id="4212" r:id="rId21"/>
    <p:sldId id="4221" r:id="rId22"/>
    <p:sldId id="4220" r:id="rId23"/>
    <p:sldId id="4222" r:id="rId24"/>
    <p:sldId id="4218" r:id="rId25"/>
    <p:sldId id="4223" r:id="rId26"/>
    <p:sldId id="4217" r:id="rId27"/>
    <p:sldId id="4216" r:id="rId28"/>
  </p:sldIdLst>
  <p:sldSz cx="12193588" cy="6858000"/>
  <p:notesSz cx="6858000" cy="9144000"/>
  <p:custDataLst>
    <p:tags r:id="rId31"/>
  </p:custDataLst>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p:defaultTextStyle>
  <p:extLst>
    <p:ext uri="{521415D9-36F7-43E2-AB2F-B90AF26B5E84}">
      <p14:sectionLst xmlns:p14="http://schemas.microsoft.com/office/powerpoint/2010/main">
        <p14:section name="Start" id="{1B7E92FB-DD00-4C8F-BE39-9C0ADB7C377A}">
          <p14:sldIdLst>
            <p14:sldId id="271"/>
            <p14:sldId id="4195"/>
            <p14:sldId id="4196"/>
            <p14:sldId id="4197"/>
            <p14:sldId id="4198"/>
            <p14:sldId id="4214"/>
            <p14:sldId id="4210"/>
            <p14:sldId id="4219"/>
            <p14:sldId id="4201"/>
            <p14:sldId id="4225"/>
            <p14:sldId id="4203"/>
            <p14:sldId id="4204"/>
            <p14:sldId id="4205"/>
            <p14:sldId id="4206"/>
            <p14:sldId id="4224"/>
            <p14:sldId id="4207"/>
            <p14:sldId id="4208"/>
            <p14:sldId id="4212"/>
          </p14:sldIdLst>
        </p14:section>
        <p14:section name="Back Up" id="{51FD3BFF-B4DD-754C-AC69-4B39C1D1EA97}">
          <p14:sldIdLst>
            <p14:sldId id="4221"/>
            <p14:sldId id="4220"/>
            <p14:sldId id="4222"/>
            <p14:sldId id="4218"/>
            <p14:sldId id="4223"/>
            <p14:sldId id="4217"/>
            <p14:sldId id="42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mens Glomb" initials="CG" lastIdx="4" clrIdx="0">
    <p:extLst>
      <p:ext uri="{19B8F6BF-5375-455C-9EA6-DF929625EA0E}">
        <p15:presenceInfo xmlns:p15="http://schemas.microsoft.com/office/powerpoint/2012/main" userId="S::clemens.glomb@bwedu.de::f52fc04e-ff1f-4a2b-9f82-15dc77c340c3" providerId="AD"/>
      </p:ext>
    </p:extLst>
  </p:cmAuthor>
  <p:cmAuthor id="2" name="Jens Weißmann" initials="JW" lastIdx="5" clrIdx="1">
    <p:extLst>
      <p:ext uri="{19B8F6BF-5375-455C-9EA6-DF929625EA0E}">
        <p15:presenceInfo xmlns:p15="http://schemas.microsoft.com/office/powerpoint/2012/main" userId="8c6d008c07036f1d" providerId="Windows Live"/>
      </p:ext>
    </p:extLst>
  </p:cmAuthor>
  <p:cmAuthor id="3" name="mariayemane@yahoo.de" initials="m" lastIdx="40" clrIdx="2">
    <p:extLst>
      <p:ext uri="{19B8F6BF-5375-455C-9EA6-DF929625EA0E}">
        <p15:presenceInfo xmlns:p15="http://schemas.microsoft.com/office/powerpoint/2012/main" userId="ac6c685835d4bf65" providerId="Windows Live"/>
      </p:ext>
    </p:extLst>
  </p:cmAuthor>
  <p:cmAuthor id="4" name="Julian Menge" initials="JM" lastIdx="1" clrIdx="3">
    <p:extLst>
      <p:ext uri="{19B8F6BF-5375-455C-9EA6-DF929625EA0E}">
        <p15:presenceInfo xmlns:p15="http://schemas.microsoft.com/office/powerpoint/2012/main" userId="88a84a8358ac9e6c" providerId="Windows Live"/>
      </p:ext>
    </p:extLst>
  </p:cmAuthor>
  <p:cmAuthor id="5" name="Niklas Engel" initials="NE" lastIdx="1" clrIdx="4">
    <p:extLst>
      <p:ext uri="{19B8F6BF-5375-455C-9EA6-DF929625EA0E}">
        <p15:presenceInfo xmlns:p15="http://schemas.microsoft.com/office/powerpoint/2012/main" userId="ae618e71131d15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E7E5"/>
    <a:srgbClr val="75A2D7"/>
    <a:srgbClr val="232D5B"/>
    <a:srgbClr val="00CFCC"/>
    <a:srgbClr val="C1BEBE"/>
    <a:srgbClr val="00DFFF"/>
    <a:srgbClr val="00F8FE"/>
    <a:srgbClr val="73FEFF"/>
    <a:srgbClr val="00FDFF"/>
    <a:srgbClr val="D6E4F4"/>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1E6F9-CC8B-4E9E-BC65-3D9FDD4553E1}" v="818" dt="2021-06-03T17:46:25.417"/>
    <p1510:client id="{96D7F84F-C78F-4D23-A710-091317A355E9}" v="109" dt="2021-06-04T12:27:19.487"/>
    <p1510:client id="{A81C3711-3C78-4D86-858F-ABDE7DFEC0AF}" v="2" dt="2021-06-03T17:16:35.291"/>
    <p1510:client id="{F6E91C13-1522-45C0-8AF5-76CFF85C1437}" v="266" dt="2021-06-03T17:24:51.33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21"/>
    <p:restoredTop sz="92590"/>
  </p:normalViewPr>
  <p:slideViewPr>
    <p:cSldViewPr snapToGrid="0" snapToObjects="1">
      <p:cViewPr varScale="1">
        <p:scale>
          <a:sx n="97" d="100"/>
          <a:sy n="97" d="100"/>
        </p:scale>
        <p:origin x="928" y="200"/>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05-15T23:00:04.435" idx="30">
    <p:pos x="10" y="10"/>
    <p:text>Figure from nature papers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05-15T23:06:57.743" idx="34">
    <p:pos x="10" y="10"/>
    <p:text>"The breast cancer dataset is only for practicing reason, only present this, if you find something special there or you want to compare to your findings, otherwise, this was only to make learn how to do it, and establish your R script"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1-05-15T23:06:57.743" idx="34">
    <p:pos x="10" y="10"/>
    <p:text>"The breast cancer dataset is only for practicing reason, only present this, if you find something special there or you want to compare to your findings, otherwise, this was only to make learn how to do it, and establish your R script"</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1-05-15T23:01:20.310" idx="36">
    <p:pos x="240" y="1104"/>
    <p:text>QC single chip analysis
scatterplots
boxplots before and after normalization</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1-05-15T23:07:49.976" idx="35">
    <p:pos x="10" y="10"/>
    <p:text>X und y Achse tauschen</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21-05-15T23:14:22.213" idx="39">
    <p:pos x="10" y="10"/>
    <p:text>"So the question was, what is the role of your group of genes in the specific cancer subtype, and how many of these are also TRAs, which tissue (in case of Klk and Csn).
Might these be a good cancer target for any kind of therapy."</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75EAE6-A4EC-F145-A08C-FC712C5F11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6CCFB777-D68F-7748-9C6B-72CA6DB929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B5E054-EDE2-264F-B386-BD1DDE3312AF}" type="datetimeFigureOut">
              <a:rPr lang="de-DE" smtClean="0"/>
              <a:t>19.07.21</a:t>
            </a:fld>
            <a:endParaRPr lang="de-DE"/>
          </a:p>
        </p:txBody>
      </p:sp>
      <p:sp>
        <p:nvSpPr>
          <p:cNvPr id="4" name="Footer Placeholder 3">
            <a:extLst>
              <a:ext uri="{FF2B5EF4-FFF2-40B4-BE49-F238E27FC236}">
                <a16:creationId xmlns:a16="http://schemas.microsoft.com/office/drawing/2014/main" id="{016336BF-C904-CC46-AF4C-36FDBD3CF2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B09146FC-BF30-3846-87DA-7CEC417C09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F14FB3-5057-3C49-8236-E4CA703BA532}" type="slidenum">
              <a:rPr lang="de-DE" smtClean="0"/>
              <a:t>‹#›</a:t>
            </a:fld>
            <a:endParaRPr lang="de-DE"/>
          </a:p>
        </p:txBody>
      </p:sp>
    </p:spTree>
    <p:extLst>
      <p:ext uri="{BB962C8B-B14F-4D97-AF65-F5344CB8AC3E}">
        <p14:creationId xmlns:p14="http://schemas.microsoft.com/office/powerpoint/2010/main" val="41434326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5T19:50:23.75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29131 7303 16383 0 0,'5'0'0'0'0,"8"0"0"0"0,8 0 0 0 0,3 0 0 0 0,6 0 0 0 0,3 0 0 0 0,0 0 0 0 0,1 0 0 0 0,1 0 0 0 0,-2 0 0 0 0,0 5 0 0 0,0 2 0 0 0,1 0 0 0 0,-1 4 0 0 0,0 6 0 0 0,-1 1 0 0 0,1-4 0 0 0,0-4 0 0 0,-1-4 0 0 0,1-3 0 0 0,0-1 0 0 0,-1-2 0 0 0,1 0 0 0 0,-7 5 0 0 0,0 2 0 0 0,1-2 0 0 0,-1 1 0 0 0,2-1 0 0 0,4-3 0 0 0,-8-1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4" name="Shape 2764"/>
          <p:cNvSpPr>
            <a:spLocks noGrp="1" noRot="1" noChangeAspect="1"/>
          </p:cNvSpPr>
          <p:nvPr>
            <p:ph type="sldImg"/>
          </p:nvPr>
        </p:nvSpPr>
        <p:spPr>
          <a:xfrm>
            <a:off x="381000" y="685800"/>
            <a:ext cx="6096000" cy="3429000"/>
          </a:xfrm>
          <a:prstGeom prst="rect">
            <a:avLst/>
          </a:prstGeom>
        </p:spPr>
        <p:txBody>
          <a:bodyPr/>
          <a:lstStyle/>
          <a:p>
            <a:endParaRPr/>
          </a:p>
        </p:txBody>
      </p:sp>
      <p:sp>
        <p:nvSpPr>
          <p:cNvPr id="2765" name="Shape 27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114300" defTabSz="228600" latinLnBrk="0">
      <a:lnSpc>
        <a:spcPct val="117999"/>
      </a:lnSpc>
      <a:defRPr sz="1100">
        <a:latin typeface="+mj-lt"/>
        <a:ea typeface="+mj-ea"/>
        <a:cs typeface="+mj-cs"/>
        <a:sym typeface="Helvetica Neue"/>
      </a:defRPr>
    </a:lvl2pPr>
    <a:lvl3pPr indent="228600" defTabSz="228600" latinLnBrk="0">
      <a:lnSpc>
        <a:spcPct val="117999"/>
      </a:lnSpc>
      <a:defRPr sz="1100">
        <a:latin typeface="+mj-lt"/>
        <a:ea typeface="+mj-ea"/>
        <a:cs typeface="+mj-cs"/>
        <a:sym typeface="Helvetica Neue"/>
      </a:defRPr>
    </a:lvl3pPr>
    <a:lvl4pPr indent="342900" defTabSz="228600" latinLnBrk="0">
      <a:lnSpc>
        <a:spcPct val="117999"/>
      </a:lnSpc>
      <a:defRPr sz="1100">
        <a:latin typeface="+mj-lt"/>
        <a:ea typeface="+mj-ea"/>
        <a:cs typeface="+mj-cs"/>
        <a:sym typeface="Helvetica Neue"/>
      </a:defRPr>
    </a:lvl4pPr>
    <a:lvl5pPr indent="457200" defTabSz="228600" latinLnBrk="0">
      <a:lnSpc>
        <a:spcPct val="117999"/>
      </a:lnSpc>
      <a:defRPr sz="1100">
        <a:latin typeface="+mj-lt"/>
        <a:ea typeface="+mj-ea"/>
        <a:cs typeface="+mj-cs"/>
        <a:sym typeface="Helvetica Neue"/>
      </a:defRPr>
    </a:lvl5pPr>
    <a:lvl6pPr indent="571500" defTabSz="228600" latinLnBrk="0">
      <a:lnSpc>
        <a:spcPct val="117999"/>
      </a:lnSpc>
      <a:defRPr sz="1100">
        <a:latin typeface="+mj-lt"/>
        <a:ea typeface="+mj-ea"/>
        <a:cs typeface="+mj-cs"/>
        <a:sym typeface="Helvetica Neue"/>
      </a:defRPr>
    </a:lvl6pPr>
    <a:lvl7pPr indent="685800" defTabSz="228600" latinLnBrk="0">
      <a:lnSpc>
        <a:spcPct val="117999"/>
      </a:lnSpc>
      <a:defRPr sz="1100">
        <a:latin typeface="+mj-lt"/>
        <a:ea typeface="+mj-ea"/>
        <a:cs typeface="+mj-cs"/>
        <a:sym typeface="Helvetica Neue"/>
      </a:defRPr>
    </a:lvl7pPr>
    <a:lvl8pPr indent="800100" defTabSz="228600" latinLnBrk="0">
      <a:lnSpc>
        <a:spcPct val="117999"/>
      </a:lnSpc>
      <a:defRPr sz="1100">
        <a:latin typeface="+mj-lt"/>
        <a:ea typeface="+mj-ea"/>
        <a:cs typeface="+mj-cs"/>
        <a:sym typeface="Helvetica Neue"/>
      </a:defRPr>
    </a:lvl8pPr>
    <a:lvl9pPr indent="9144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58191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9.jpe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6.jpe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vmlDrawing" Target="../drawings/vmlDrawing10.vml"/><Relationship Id="rId6" Type="http://schemas.openxmlformats.org/officeDocument/2006/relationships/image" Target="../media/image7.jpeg"/><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image" Target="../media/image9.jpe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jpeg"/><Relationship Id="rId5" Type="http://schemas.openxmlformats.org/officeDocument/2006/relationships/image" Target="../media/image1.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 1">
    <p:spTree>
      <p:nvGrpSpPr>
        <p:cNvPr id="1" name=""/>
        <p:cNvGrpSpPr/>
        <p:nvPr/>
      </p:nvGrpSpPr>
      <p:grpSpPr>
        <a:xfrm>
          <a:off x="0" y="0"/>
          <a:ext cx="0" cy="0"/>
          <a:chOff x="0" y="0"/>
          <a:chExt cx="0" cy="0"/>
        </a:xfrm>
      </p:grpSpPr>
      <p:sp>
        <p:nvSpPr>
          <p:cNvPr id="184" name="Titel 23"/>
          <p:cNvSpPr txBox="1"/>
          <p:nvPr/>
        </p:nvSpPr>
        <p:spPr>
          <a:xfrm>
            <a:off x="324755" y="178340"/>
            <a:ext cx="10551956" cy="750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gn="l" defTabSz="1828800">
              <a:tabLst>
                <a:tab pos="889000" algn="l"/>
                <a:tab pos="1600200" algn="l"/>
                <a:tab pos="1955800" algn="l"/>
              </a:tabLst>
              <a:defRPr sz="4400">
                <a:latin typeface="+mn-lt"/>
                <a:ea typeface="+mn-ea"/>
                <a:cs typeface="+mn-cs"/>
                <a:sym typeface="Helvetica"/>
              </a:defRPr>
            </a:lvl1pPr>
          </a:lstStyle>
          <a:p>
            <a:r>
              <a:rPr sz="2200" err="1"/>
              <a:t>Titelte</a:t>
            </a:r>
            <a:endParaRPr sz="2200"/>
          </a:p>
        </p:txBody>
      </p:sp>
      <p:pic>
        <p:nvPicPr>
          <p:cNvPr id="16" name="Picture 15">
            <a:extLst>
              <a:ext uri="{FF2B5EF4-FFF2-40B4-BE49-F238E27FC236}">
                <a16:creationId xmlns:a16="http://schemas.microsoft.com/office/drawing/2014/main" id="{5A2F6B44-BD6B-1E40-9353-8CC6E7D0327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20872" b="-238"/>
          <a:stretch/>
        </p:blipFill>
        <p:spPr>
          <a:xfrm flipH="1">
            <a:off x="3086272" y="1"/>
            <a:ext cx="9122600" cy="6874286"/>
          </a:xfrm>
          <a:custGeom>
            <a:avLst/>
            <a:gdLst>
              <a:gd name="connsiteX0" fmla="*/ 0 w 8369079"/>
              <a:gd name="connsiteY0" fmla="*/ 0 h 6870162"/>
              <a:gd name="connsiteX1" fmla="*/ 8369079 w 8369079"/>
              <a:gd name="connsiteY1" fmla="*/ 0 h 6870162"/>
              <a:gd name="connsiteX2" fmla="*/ 8369079 w 8369079"/>
              <a:gd name="connsiteY2" fmla="*/ 6870162 h 6870162"/>
              <a:gd name="connsiteX3" fmla="*/ 0 w 8369079"/>
              <a:gd name="connsiteY3" fmla="*/ 6870162 h 6870162"/>
            </a:gdLst>
            <a:ahLst/>
            <a:cxnLst>
              <a:cxn ang="0">
                <a:pos x="connsiteX0" y="connsiteY0"/>
              </a:cxn>
              <a:cxn ang="0">
                <a:pos x="connsiteX1" y="connsiteY1"/>
              </a:cxn>
              <a:cxn ang="0">
                <a:pos x="connsiteX2" y="connsiteY2"/>
              </a:cxn>
              <a:cxn ang="0">
                <a:pos x="connsiteX3" y="connsiteY3"/>
              </a:cxn>
            </a:cxnLst>
            <a:rect l="l" t="t" r="r" b="b"/>
            <a:pathLst>
              <a:path w="8369079" h="6870162">
                <a:moveTo>
                  <a:pt x="0" y="0"/>
                </a:moveTo>
                <a:lnTo>
                  <a:pt x="8369079" y="0"/>
                </a:lnTo>
                <a:lnTo>
                  <a:pt x="8369079" y="6870162"/>
                </a:lnTo>
                <a:lnTo>
                  <a:pt x="0" y="6870162"/>
                </a:lnTo>
                <a:close/>
              </a:path>
            </a:pathLst>
          </a:custGeom>
          <a:ln w="12700">
            <a:miter lim="400000"/>
          </a:ln>
        </p:spPr>
      </p:pic>
      <p:sp>
        <p:nvSpPr>
          <p:cNvPr id="87" name="Freeform 86">
            <a:extLst>
              <a:ext uri="{FF2B5EF4-FFF2-40B4-BE49-F238E27FC236}">
                <a16:creationId xmlns:a16="http://schemas.microsoft.com/office/drawing/2014/main" id="{7D7DB524-CE03-CE4B-A333-063471A322A6}"/>
              </a:ext>
            </a:extLst>
          </p:cNvPr>
          <p:cNvSpPr/>
          <p:nvPr userDrawn="1"/>
        </p:nvSpPr>
        <p:spPr>
          <a:xfrm rot="896229" flipH="1">
            <a:off x="1454960" y="-691745"/>
            <a:ext cx="4220104" cy="807955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5" fmla="*/ 6627771 w 8620542"/>
              <a:gd name="connsiteY5" fmla="*/ 0 h 14752475"/>
              <a:gd name="connsiteX0" fmla="*/ 6627771 w 8620542"/>
              <a:gd name="connsiteY0" fmla="*/ 0 h 13508885"/>
              <a:gd name="connsiteX1" fmla="*/ 8620542 w 8620542"/>
              <a:gd name="connsiteY1" fmla="*/ 531619 h 13508885"/>
              <a:gd name="connsiteX2" fmla="*/ 7569894 w 8620542"/>
              <a:gd name="connsiteY2" fmla="*/ 13508885 h 13508885"/>
              <a:gd name="connsiteX3" fmla="*/ 0 w 8620542"/>
              <a:gd name="connsiteY3" fmla="*/ 12452741 h 13508885"/>
              <a:gd name="connsiteX4" fmla="*/ 0 w 8620542"/>
              <a:gd name="connsiteY4" fmla="*/ 0 h 13508885"/>
              <a:gd name="connsiteX5" fmla="*/ 6627771 w 8620542"/>
              <a:gd name="connsiteY5" fmla="*/ 0 h 13508885"/>
              <a:gd name="connsiteX0" fmla="*/ 6627771 w 8620542"/>
              <a:gd name="connsiteY0" fmla="*/ 0 h 14071840"/>
              <a:gd name="connsiteX1" fmla="*/ 8620542 w 8620542"/>
              <a:gd name="connsiteY1" fmla="*/ 531619 h 14071840"/>
              <a:gd name="connsiteX2" fmla="*/ 7366800 w 8620542"/>
              <a:gd name="connsiteY2" fmla="*/ 14071839 h 14071840"/>
              <a:gd name="connsiteX3" fmla="*/ 0 w 8620542"/>
              <a:gd name="connsiteY3" fmla="*/ 12452741 h 14071840"/>
              <a:gd name="connsiteX4" fmla="*/ 0 w 8620542"/>
              <a:gd name="connsiteY4" fmla="*/ 0 h 14071840"/>
              <a:gd name="connsiteX5" fmla="*/ 6627771 w 8620542"/>
              <a:gd name="connsiteY5" fmla="*/ 0 h 14071840"/>
              <a:gd name="connsiteX0" fmla="*/ 6627771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5" fmla="*/ 6627771 w 8620542"/>
              <a:gd name="connsiteY5" fmla="*/ 0 h 14076114"/>
              <a:gd name="connsiteX0" fmla="*/ 0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0" fmla="*/ 0 w 8445381"/>
              <a:gd name="connsiteY0" fmla="*/ 0 h 14076114"/>
              <a:gd name="connsiteX1" fmla="*/ 8445381 w 8445381"/>
              <a:gd name="connsiteY1" fmla="*/ 2393966 h 14076114"/>
              <a:gd name="connsiteX2" fmla="*/ 7366800 w 8445381"/>
              <a:gd name="connsiteY2" fmla="*/ 14071839 h 14076114"/>
              <a:gd name="connsiteX3" fmla="*/ 0 w 8445381"/>
              <a:gd name="connsiteY3" fmla="*/ 12452741 h 14076114"/>
              <a:gd name="connsiteX4" fmla="*/ 0 w 8445381"/>
              <a:gd name="connsiteY4" fmla="*/ 0 h 14076114"/>
              <a:gd name="connsiteX0" fmla="*/ 0 w 8439110"/>
              <a:gd name="connsiteY0" fmla="*/ 0 h 14076114"/>
              <a:gd name="connsiteX1" fmla="*/ 8439110 w 8439110"/>
              <a:gd name="connsiteY1" fmla="*/ 2378397 h 14076114"/>
              <a:gd name="connsiteX2" fmla="*/ 7366800 w 8439110"/>
              <a:gd name="connsiteY2" fmla="*/ 14071839 h 14076114"/>
              <a:gd name="connsiteX3" fmla="*/ 0 w 8439110"/>
              <a:gd name="connsiteY3" fmla="*/ 12452741 h 14076114"/>
              <a:gd name="connsiteX4" fmla="*/ 0 w 8439110"/>
              <a:gd name="connsiteY4" fmla="*/ 0 h 14076114"/>
              <a:gd name="connsiteX0" fmla="*/ 5868 w 8439110"/>
              <a:gd name="connsiteY0" fmla="*/ 1 h 13617058"/>
              <a:gd name="connsiteX1" fmla="*/ 8439110 w 8439110"/>
              <a:gd name="connsiteY1" fmla="*/ 1919341 h 13617058"/>
              <a:gd name="connsiteX2" fmla="*/ 7366800 w 8439110"/>
              <a:gd name="connsiteY2" fmla="*/ 13612783 h 13617058"/>
              <a:gd name="connsiteX3" fmla="*/ 0 w 8439110"/>
              <a:gd name="connsiteY3" fmla="*/ 11993685 h 13617058"/>
              <a:gd name="connsiteX4" fmla="*/ 5868 w 8439110"/>
              <a:gd name="connsiteY4" fmla="*/ 1 h 1361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9110" h="13617058">
                <a:moveTo>
                  <a:pt x="5868" y="1"/>
                </a:moveTo>
                <a:lnTo>
                  <a:pt x="8439110" y="1919341"/>
                </a:lnTo>
                <a:lnTo>
                  <a:pt x="7366800" y="13612783"/>
                </a:lnTo>
                <a:cubicBezTo>
                  <a:pt x="7403272" y="13696351"/>
                  <a:pt x="2455600" y="12533384"/>
                  <a:pt x="0" y="11993685"/>
                </a:cubicBezTo>
                <a:lnTo>
                  <a:pt x="5868" y="1"/>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0" name="Freeform 89">
            <a:extLst>
              <a:ext uri="{FF2B5EF4-FFF2-40B4-BE49-F238E27FC236}">
                <a16:creationId xmlns:a16="http://schemas.microsoft.com/office/drawing/2014/main" id="{ACAAEBBD-F096-F54B-A60E-23AC1D1DA910}"/>
              </a:ext>
            </a:extLst>
          </p:cNvPr>
          <p:cNvSpPr/>
          <p:nvPr userDrawn="1"/>
        </p:nvSpPr>
        <p:spPr>
          <a:xfrm>
            <a:off x="-26432" y="1"/>
            <a:ext cx="3763189" cy="6870162"/>
          </a:xfrm>
          <a:custGeom>
            <a:avLst/>
            <a:gdLst>
              <a:gd name="connsiteX0" fmla="*/ 0 w 7525398"/>
              <a:gd name="connsiteY0" fmla="*/ 0 h 13740323"/>
              <a:gd name="connsiteX1" fmla="*/ 7525398 w 7525398"/>
              <a:gd name="connsiteY1" fmla="*/ 0 h 13740323"/>
              <a:gd name="connsiteX2" fmla="*/ 2295435 w 7525398"/>
              <a:gd name="connsiteY2" fmla="*/ 1410625 h 13740323"/>
              <a:gd name="connsiteX3" fmla="*/ 5621001 w 7525398"/>
              <a:gd name="connsiteY3" fmla="*/ 13740323 h 13740323"/>
              <a:gd name="connsiteX4" fmla="*/ 0 w 7525398"/>
              <a:gd name="connsiteY4" fmla="*/ 13740323 h 1374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5398" h="13740323">
                <a:moveTo>
                  <a:pt x="0" y="0"/>
                </a:moveTo>
                <a:lnTo>
                  <a:pt x="7525398" y="0"/>
                </a:lnTo>
                <a:lnTo>
                  <a:pt x="2295435" y="1410625"/>
                </a:lnTo>
                <a:lnTo>
                  <a:pt x="5621001" y="13740323"/>
                </a:lnTo>
                <a:lnTo>
                  <a:pt x="0" y="13740323"/>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1" name="Freeform 90">
            <a:extLst>
              <a:ext uri="{FF2B5EF4-FFF2-40B4-BE49-F238E27FC236}">
                <a16:creationId xmlns:a16="http://schemas.microsoft.com/office/drawing/2014/main" id="{6A62700E-0CE2-984F-A376-59F1F83C46A4}"/>
              </a:ext>
            </a:extLst>
          </p:cNvPr>
          <p:cNvSpPr/>
          <p:nvPr userDrawn="1"/>
        </p:nvSpPr>
        <p:spPr>
          <a:xfrm rot="896229" flipH="1">
            <a:off x="2402189" y="-703572"/>
            <a:ext cx="4307539" cy="826510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5013 w 8620542"/>
              <a:gd name="connsiteY3" fmla="*/ 12349922 h 14752475"/>
              <a:gd name="connsiteX4" fmla="*/ 0 w 8620542"/>
              <a:gd name="connsiteY4" fmla="*/ 0 h 14752475"/>
              <a:gd name="connsiteX5" fmla="*/ 6627771 w 8620542"/>
              <a:gd name="connsiteY5" fmla="*/ 0 h 14752475"/>
              <a:gd name="connsiteX0" fmla="*/ 6627771 w 8620542"/>
              <a:gd name="connsiteY0" fmla="*/ 0 h 14591652"/>
              <a:gd name="connsiteX1" fmla="*/ 8620542 w 8620542"/>
              <a:gd name="connsiteY1" fmla="*/ 531619 h 14591652"/>
              <a:gd name="connsiteX2" fmla="*/ 8607781 w 8620542"/>
              <a:gd name="connsiteY2" fmla="*/ 14591652 h 14591652"/>
              <a:gd name="connsiteX3" fmla="*/ 5013 w 8620542"/>
              <a:gd name="connsiteY3" fmla="*/ 12349922 h 14591652"/>
              <a:gd name="connsiteX4" fmla="*/ 0 w 8620542"/>
              <a:gd name="connsiteY4" fmla="*/ 0 h 14591652"/>
              <a:gd name="connsiteX5" fmla="*/ 6627771 w 8620542"/>
              <a:gd name="connsiteY5" fmla="*/ 0 h 14591652"/>
              <a:gd name="connsiteX0" fmla="*/ 6627771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5" fmla="*/ 6627771 w 8620542"/>
              <a:gd name="connsiteY5" fmla="*/ 0 h 14330079"/>
              <a:gd name="connsiteX0" fmla="*/ 0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0" fmla="*/ 0 w 8618970"/>
              <a:gd name="connsiteY0" fmla="*/ 0 h 14330079"/>
              <a:gd name="connsiteX1" fmla="*/ 8618970 w 8618970"/>
              <a:gd name="connsiteY1" fmla="*/ 2057762 h 14330079"/>
              <a:gd name="connsiteX2" fmla="*/ 8604676 w 8618970"/>
              <a:gd name="connsiteY2" fmla="*/ 14330079 h 14330079"/>
              <a:gd name="connsiteX3" fmla="*/ 5013 w 8618970"/>
              <a:gd name="connsiteY3" fmla="*/ 12349922 h 14330079"/>
              <a:gd name="connsiteX4" fmla="*/ 0 w 8618970"/>
              <a:gd name="connsiteY4" fmla="*/ 0 h 14330079"/>
              <a:gd name="connsiteX0" fmla="*/ 6827 w 8613957"/>
              <a:gd name="connsiteY0" fmla="*/ 0 h 14259723"/>
              <a:gd name="connsiteX1" fmla="*/ 8613957 w 8613957"/>
              <a:gd name="connsiteY1" fmla="*/ 1987406 h 14259723"/>
              <a:gd name="connsiteX2" fmla="*/ 8599663 w 8613957"/>
              <a:gd name="connsiteY2" fmla="*/ 14259723 h 14259723"/>
              <a:gd name="connsiteX3" fmla="*/ 0 w 8613957"/>
              <a:gd name="connsiteY3" fmla="*/ 12279566 h 14259723"/>
              <a:gd name="connsiteX4" fmla="*/ 6827 w 8613957"/>
              <a:gd name="connsiteY4" fmla="*/ 0 h 1425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957" h="14259723">
                <a:moveTo>
                  <a:pt x="6827" y="0"/>
                </a:moveTo>
                <a:lnTo>
                  <a:pt x="8613957" y="1987406"/>
                </a:lnTo>
                <a:cubicBezTo>
                  <a:pt x="8609703" y="6674084"/>
                  <a:pt x="8603917" y="9573045"/>
                  <a:pt x="8599663" y="14259723"/>
                </a:cubicBezTo>
                <a:lnTo>
                  <a:pt x="0" y="12279566"/>
                </a:lnTo>
                <a:cubicBezTo>
                  <a:pt x="2276" y="8186377"/>
                  <a:pt x="4551" y="4093189"/>
                  <a:pt x="6827" y="0"/>
                </a:cubicBezTo>
                <a:close/>
              </a:path>
            </a:pathLst>
          </a:custGeom>
          <a:solidFill>
            <a:schemeClr val="bg1">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187" name="Textfeld 12"/>
          <p:cNvSpPr txBox="1"/>
          <p:nvPr/>
        </p:nvSpPr>
        <p:spPr>
          <a:xfrm>
            <a:off x="875915" y="6523933"/>
            <a:ext cx="4160782"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sz="1400" spc="300">
                <a:latin typeface="Verdana"/>
                <a:ea typeface="Verdana"/>
                <a:cs typeface="Verdana"/>
                <a:sym typeface="Verdana"/>
              </a:defRPr>
            </a:pPr>
            <a:r>
              <a:rPr sz="700">
                <a:latin typeface="Neue Haas Grotesk Text Pro" panose="020B0504020202020204" pitchFamily="34" charset="77"/>
              </a:rPr>
              <a:t>© </a:t>
            </a:r>
            <a:r>
              <a:rPr lang="en-GB" sz="700" err="1">
                <a:latin typeface="Neue Haas Grotesk Text Pro" panose="020B0504020202020204" pitchFamily="34" charset="77"/>
              </a:rPr>
              <a:t>JxLMN</a:t>
            </a:r>
            <a:r>
              <a:rPr lang="en-GB" sz="700">
                <a:latin typeface="Neue Haas Grotesk Text Pro" panose="020B0504020202020204" pitchFamily="34" charset="77"/>
              </a:rPr>
              <a:t> Solutions </a:t>
            </a:r>
            <a:r>
              <a:rPr lang="de-DE" sz="700">
                <a:latin typeface="Neue Haas Grotesk Text Pro" panose="020B0504020202020204" pitchFamily="34" charset="77"/>
              </a:rPr>
              <a:t>GbR</a:t>
            </a:r>
            <a:r>
              <a:rPr sz="700">
                <a:latin typeface="Neue Haas Grotesk Text Pro" panose="020B0504020202020204" pitchFamily="34" charset="77"/>
              </a:rPr>
              <a:t> Alle </a:t>
            </a:r>
            <a:r>
              <a:rPr sz="700" err="1">
                <a:latin typeface="Neue Haas Grotesk Text Pro" panose="020B0504020202020204" pitchFamily="34" charset="77"/>
              </a:rPr>
              <a:t>Rechte</a:t>
            </a:r>
            <a:r>
              <a:rPr sz="700">
                <a:latin typeface="Neue Haas Grotesk Text Pro" panose="020B0504020202020204" pitchFamily="34" charset="77"/>
              </a:rPr>
              <a:t> </a:t>
            </a:r>
            <a:r>
              <a:rPr sz="700" err="1">
                <a:latin typeface="Neue Haas Grotesk Text Pro" panose="020B0504020202020204" pitchFamily="34" charset="77"/>
              </a:rPr>
              <a:t>vorbehalten</a:t>
            </a:r>
            <a:r>
              <a:rPr sz="700">
                <a:latin typeface="Neue Haas Grotesk Text Pro" panose="020B0504020202020204" pitchFamily="34" charset="77"/>
              </a:rPr>
              <a:t>.</a:t>
            </a:r>
          </a:p>
        </p:txBody>
      </p:sp>
      <p:sp>
        <p:nvSpPr>
          <p:cNvPr id="246" name="Rechteck 1"/>
          <p:cNvSpPr txBox="1">
            <a:spLocks noGrp="1"/>
          </p:cNvSpPr>
          <p:nvPr>
            <p:ph type="body" sz="quarter" idx="13" hasCustomPrompt="1"/>
          </p:nvPr>
        </p:nvSpPr>
        <p:spPr>
          <a:xfrm>
            <a:off x="324754" y="1085734"/>
            <a:ext cx="5038553" cy="381001"/>
          </a:xfrm>
          <a:prstGeom prst="rect">
            <a:avLst/>
          </a:prstGeom>
        </p:spPr>
        <p:txBody>
          <a:bodyPr wrap="square" lIns="0" tIns="0" rIns="0" bIns="0">
            <a:spAutoFit/>
          </a:bodyPr>
          <a:lstStyle>
            <a:lvl1pPr marL="0" indent="0" algn="r">
              <a:spcBef>
                <a:spcPts val="0"/>
              </a:spcBef>
              <a:buSzTx/>
              <a:buNone/>
              <a:defRPr sz="2500" b="0">
                <a:solidFill>
                  <a:schemeClr val="tx1"/>
                </a:solidFill>
                <a:latin typeface="Neue Haas Grotesk Text Pro" panose="020B0504020202020204" pitchFamily="34" charset="77"/>
                <a:ea typeface="+mn-ea"/>
                <a:cs typeface="+mn-cs"/>
                <a:sym typeface="Helvetica"/>
              </a:defRPr>
            </a:lvl1pPr>
          </a:lstStyle>
          <a:p>
            <a:r>
              <a:rPr lang="de-DE"/>
              <a:t>T</a:t>
            </a:r>
            <a:r>
              <a:rPr err="1"/>
              <a:t>iteltext</a:t>
            </a:r>
            <a:endParaRPr/>
          </a:p>
        </p:txBody>
      </p:sp>
      <p:sp>
        <p:nvSpPr>
          <p:cNvPr id="249" name="Text"/>
          <p:cNvSpPr txBox="1"/>
          <p:nvPr/>
        </p:nvSpPr>
        <p:spPr>
          <a:xfrm>
            <a:off x="11755282" y="6535050"/>
            <a:ext cx="96181"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defRPr sz="2500">
                <a:solidFill>
                  <a:srgbClr val="FFFFFF"/>
                </a:solidFill>
                <a:latin typeface="+mn-lt"/>
                <a:ea typeface="+mn-ea"/>
                <a:cs typeface="+mn-cs"/>
                <a:sym typeface="Helvetica"/>
              </a:defRPr>
            </a:pPr>
            <a:r>
              <a:rPr sz="1250"/>
              <a:t>￼</a:t>
            </a:r>
          </a:p>
        </p:txBody>
      </p:sp>
      <p:sp>
        <p:nvSpPr>
          <p:cNvPr id="250" name="Rechteck 1"/>
          <p:cNvSpPr txBox="1">
            <a:spLocks noGrp="1"/>
          </p:cNvSpPr>
          <p:nvPr>
            <p:ph type="body" sz="quarter" idx="16" hasCustomPrompt="1"/>
          </p:nvPr>
        </p:nvSpPr>
        <p:spPr>
          <a:xfrm>
            <a:off x="324755" y="1618919"/>
            <a:ext cx="5038552" cy="246221"/>
          </a:xfrm>
          <a:prstGeom prst="rect">
            <a:avLst/>
          </a:prstGeom>
        </p:spPr>
        <p:txBody>
          <a:bodyPr wrap="square" lIns="0" tIns="0" rIns="0" bIns="0">
            <a:spAutoFit/>
          </a:bodyPr>
          <a:lstStyle>
            <a:lvl1pPr marL="0" indent="0" algn="r">
              <a:spcBef>
                <a:spcPts val="0"/>
              </a:spcBef>
              <a:buSzTx/>
              <a:buNone/>
              <a:defRPr sz="1600" b="0">
                <a:solidFill>
                  <a:srgbClr val="252D5C"/>
                </a:solidFill>
                <a:latin typeface="Neue Haas Grotesk Text Pro" panose="020B0504020202020204" pitchFamily="34" charset="77"/>
                <a:ea typeface="+mn-ea"/>
                <a:cs typeface="+mn-cs"/>
                <a:sym typeface="Helvetica"/>
              </a:defRPr>
            </a:lvl1pPr>
          </a:lstStyle>
          <a:p>
            <a:r>
              <a:rPr lang="de-DE"/>
              <a:t>U</a:t>
            </a:r>
            <a:r>
              <a:rPr err="1"/>
              <a:t>ntertitel</a:t>
            </a:r>
            <a:endParaRPr/>
          </a:p>
        </p:txBody>
      </p:sp>
      <p:sp>
        <p:nvSpPr>
          <p:cNvPr id="9" name="Content Placeholder 8">
            <a:extLst>
              <a:ext uri="{FF2B5EF4-FFF2-40B4-BE49-F238E27FC236}">
                <a16:creationId xmlns:a16="http://schemas.microsoft.com/office/drawing/2014/main" id="{B7F49984-1E53-8A4D-B44F-1D3A0D310F07}"/>
              </a:ext>
            </a:extLst>
          </p:cNvPr>
          <p:cNvSpPr>
            <a:spLocks noGrp="1"/>
          </p:cNvSpPr>
          <p:nvPr>
            <p:ph sz="quarter" idx="17" hasCustomPrompt="1"/>
          </p:nvPr>
        </p:nvSpPr>
        <p:spPr>
          <a:xfrm>
            <a:off x="1004909" y="3923328"/>
            <a:ext cx="3688340" cy="750315"/>
          </a:xfrm>
          <a:prstGeom prst="rect">
            <a:avLst/>
          </a:prstGeom>
        </p:spPr>
        <p:txBody>
          <a:bodyPr>
            <a:noAutofit/>
          </a:bodyPr>
          <a:lstStyle>
            <a:lvl1pPr marL="0" indent="0" algn="r">
              <a:spcBef>
                <a:spcPts val="300"/>
              </a:spcBef>
              <a:buNone/>
              <a:defRPr sz="1200">
                <a:latin typeface="Neue Haas Grotesk Text Pro" panose="020B0504020202020204" pitchFamily="34" charset="77"/>
              </a:defRPr>
            </a:lvl1pPr>
            <a:lvl2pPr algn="r">
              <a:defRPr sz="1200">
                <a:latin typeface="Neue Haas Grotesk Text Pro" panose="020B0504020202020204" pitchFamily="34" charset="77"/>
              </a:defRPr>
            </a:lvl2pPr>
            <a:lvl3pPr algn="r">
              <a:defRPr sz="1200">
                <a:latin typeface="Neue Haas Grotesk Text Pro" panose="020B0504020202020204" pitchFamily="34" charset="77"/>
              </a:defRPr>
            </a:lvl3pPr>
            <a:lvl4pPr algn="r">
              <a:defRPr sz="1200">
                <a:latin typeface="Neue Haas Grotesk Text Pro" panose="020B0504020202020204" pitchFamily="34" charset="77"/>
              </a:defRPr>
            </a:lvl4pPr>
            <a:lvl5pPr algn="r">
              <a:defRPr sz="1200">
                <a:latin typeface="Neue Haas Grotesk Text Pro" panose="020B0504020202020204" pitchFamily="34" charset="77"/>
              </a:defRPr>
            </a:lvl5pPr>
          </a:lstStyle>
          <a:p>
            <a:pPr lvl="0"/>
            <a:r>
              <a:rPr lang="de-DE"/>
              <a:t>Vorname Nachname</a:t>
            </a:r>
          </a:p>
          <a:p>
            <a:pPr lvl="0"/>
            <a:r>
              <a:rPr lang="de-DE"/>
              <a:t>Vorname Nachname</a:t>
            </a:r>
          </a:p>
          <a:p>
            <a:pPr lvl="0"/>
            <a:r>
              <a:rPr lang="de-DE"/>
              <a:t>Vorname Nachname </a:t>
            </a:r>
          </a:p>
        </p:txBody>
      </p:sp>
      <p:sp>
        <p:nvSpPr>
          <p:cNvPr id="14" name="Datumsplatzhalter 3">
            <a:extLst>
              <a:ext uri="{FF2B5EF4-FFF2-40B4-BE49-F238E27FC236}">
                <a16:creationId xmlns:a16="http://schemas.microsoft.com/office/drawing/2014/main" id="{4AE5B971-30BA-5541-9AA2-16EECB1345B6}"/>
              </a:ext>
            </a:extLst>
          </p:cNvPr>
          <p:cNvSpPr>
            <a:spLocks noGrp="1"/>
          </p:cNvSpPr>
          <p:nvPr>
            <p:ph type="dt" sz="half" idx="23"/>
          </p:nvPr>
        </p:nvSpPr>
        <p:spPr>
          <a:xfrm>
            <a:off x="156679" y="6451200"/>
            <a:ext cx="756000" cy="252000"/>
          </a:xfrm>
        </p:spPr>
        <p:txBody>
          <a:bodyPr/>
          <a:lstStyle>
            <a:lvl1pPr>
              <a:defRPr sz="900">
                <a:solidFill>
                  <a:schemeClr val="tx1"/>
                </a:solidFill>
              </a:defRPr>
            </a:lvl1pPr>
          </a:lstStyle>
          <a:p>
            <a:fld id="{EA145E5B-3821-4F34-8F19-C30D40F617F3}" type="datetime1">
              <a:rPr lang="de-DE" smtClean="0"/>
              <a:pPr/>
              <a:t>19.07.21</a:t>
            </a:fld>
            <a:endParaRPr lang="de-DE"/>
          </a:p>
        </p:txBody>
      </p:sp>
    </p:spTree>
    <p:extLst>
      <p:ext uri="{BB962C8B-B14F-4D97-AF65-F5344CB8AC3E}">
        <p14:creationId xmlns:p14="http://schemas.microsoft.com/office/powerpoint/2010/main" val="370294733"/>
      </p:ext>
    </p:extLst>
  </p:cSld>
  <p:clrMapOvr>
    <a:masterClrMapping/>
  </p:clrMapOvr>
  <p:transition spd="med"/>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Page 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6C2CDD-7CC2-364D-918F-483D6779F76A}"/>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3588" cy="6431254"/>
          </a:xfrm>
          <a:custGeom>
            <a:avLst/>
            <a:gdLst>
              <a:gd name="connsiteX0" fmla="*/ 0 w 12193588"/>
              <a:gd name="connsiteY0" fmla="*/ 0 h 6431254"/>
              <a:gd name="connsiteX1" fmla="*/ 12193588 w 12193588"/>
              <a:gd name="connsiteY1" fmla="*/ 0 h 6431254"/>
              <a:gd name="connsiteX2" fmla="*/ 12193588 w 12193588"/>
              <a:gd name="connsiteY2" fmla="*/ 6431254 h 6431254"/>
              <a:gd name="connsiteX3" fmla="*/ 0 w 12193588"/>
              <a:gd name="connsiteY3" fmla="*/ 6431254 h 6431254"/>
            </a:gdLst>
            <a:ahLst/>
            <a:cxnLst>
              <a:cxn ang="0">
                <a:pos x="connsiteX0" y="connsiteY0"/>
              </a:cxn>
              <a:cxn ang="0">
                <a:pos x="connsiteX1" y="connsiteY1"/>
              </a:cxn>
              <a:cxn ang="0">
                <a:pos x="connsiteX2" y="connsiteY2"/>
              </a:cxn>
              <a:cxn ang="0">
                <a:pos x="connsiteX3" y="connsiteY3"/>
              </a:cxn>
            </a:cxnLst>
            <a:rect l="l" t="t" r="r" b="b"/>
            <a:pathLst>
              <a:path w="12193588" h="6431254">
                <a:moveTo>
                  <a:pt x="0" y="0"/>
                </a:moveTo>
                <a:lnTo>
                  <a:pt x="12193588" y="0"/>
                </a:lnTo>
                <a:lnTo>
                  <a:pt x="12193588" y="6431254"/>
                </a:lnTo>
                <a:lnTo>
                  <a:pt x="0" y="6431254"/>
                </a:lnTo>
                <a:close/>
              </a:path>
            </a:pathLst>
          </a:cu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6" name="Content Placeholder 9">
            <a:extLst>
              <a:ext uri="{FF2B5EF4-FFF2-40B4-BE49-F238E27FC236}">
                <a16:creationId xmlns:a16="http://schemas.microsoft.com/office/drawing/2014/main" id="{1B090424-84CA-6F4A-BC35-03CEF0D58543}"/>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330120986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age 5">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9199C3E-6D3C-429F-ACCB-CF4A91C556C7}"/>
              </a:ext>
            </a:extLst>
          </p:cNvPr>
          <p:cNvGraphicFramePr>
            <a:graphicFrameLocks noChangeAspect="1"/>
          </p:cNvGraphicFramePr>
          <p:nvPr userDrawn="1">
            <p:custDataLst>
              <p:tags r:id="rId2"/>
            </p:custDataLst>
            <p:extLst>
              <p:ext uri="{D42A27DB-BD31-4B8C-83A1-F6EECF244321}">
                <p14:modId xmlns:p14="http://schemas.microsoft.com/office/powerpoint/2010/main" val="3592367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E9199C3E-6D3C-429F-ACCB-CF4A91C556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descr="Ein Bild, das Computer, drinnen, oben, Elektronik enthält.&#10;&#10;Automatisch generierte Beschreibung">
            <a:extLst>
              <a:ext uri="{FF2B5EF4-FFF2-40B4-BE49-F238E27FC236}">
                <a16:creationId xmlns:a16="http://schemas.microsoft.com/office/drawing/2014/main" id="{6BDC0D57-876D-4445-8768-824B5916A920}"/>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a:off x="0" y="3176"/>
            <a:ext cx="12193200" cy="6731453"/>
          </a:xfrm>
          <a:prstGeom prst="rect">
            <a:avLst/>
          </a:pr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7" name="Content Placeholder 9">
            <a:extLst>
              <a:ext uri="{FF2B5EF4-FFF2-40B4-BE49-F238E27FC236}">
                <a16:creationId xmlns:a16="http://schemas.microsoft.com/office/drawing/2014/main" id="{7A372D9B-906E-AB46-8C60-C08A283A4C3C}"/>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337008888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Page 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5DF3F7-1729-9F40-B5E6-4BAA5BA3F71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1"/>
            <a:ext cx="12193588" cy="5956357"/>
          </a:xfrm>
          <a:custGeom>
            <a:avLst/>
            <a:gdLst>
              <a:gd name="connsiteX0" fmla="*/ 0 w 12193588"/>
              <a:gd name="connsiteY0" fmla="*/ 0 h 5956357"/>
              <a:gd name="connsiteX1" fmla="*/ 12193588 w 12193588"/>
              <a:gd name="connsiteY1" fmla="*/ 0 h 5956357"/>
              <a:gd name="connsiteX2" fmla="*/ 12193588 w 12193588"/>
              <a:gd name="connsiteY2" fmla="*/ 5956357 h 5956357"/>
              <a:gd name="connsiteX3" fmla="*/ 0 w 12193588"/>
              <a:gd name="connsiteY3" fmla="*/ 5956357 h 5956357"/>
            </a:gdLst>
            <a:ahLst/>
            <a:cxnLst>
              <a:cxn ang="0">
                <a:pos x="connsiteX0" y="connsiteY0"/>
              </a:cxn>
              <a:cxn ang="0">
                <a:pos x="connsiteX1" y="connsiteY1"/>
              </a:cxn>
              <a:cxn ang="0">
                <a:pos x="connsiteX2" y="connsiteY2"/>
              </a:cxn>
              <a:cxn ang="0">
                <a:pos x="connsiteX3" y="connsiteY3"/>
              </a:cxn>
            </a:cxnLst>
            <a:rect l="l" t="t" r="r" b="b"/>
            <a:pathLst>
              <a:path w="12193588" h="5956357">
                <a:moveTo>
                  <a:pt x="0" y="0"/>
                </a:moveTo>
                <a:lnTo>
                  <a:pt x="12193588" y="0"/>
                </a:lnTo>
                <a:lnTo>
                  <a:pt x="12193588" y="5956357"/>
                </a:lnTo>
                <a:lnTo>
                  <a:pt x="0" y="5956357"/>
                </a:lnTo>
                <a:close/>
              </a:path>
            </a:pathLst>
          </a:cu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6" name="Content Placeholder 9">
            <a:extLst>
              <a:ext uri="{FF2B5EF4-FFF2-40B4-BE49-F238E27FC236}">
                <a16:creationId xmlns:a16="http://schemas.microsoft.com/office/drawing/2014/main" id="{037318FD-91D1-AA40-90C2-0D16677B1852}"/>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262752126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Page 6">
    <p:spTree>
      <p:nvGrpSpPr>
        <p:cNvPr id="1" name=""/>
        <p:cNvGrpSpPr/>
        <p:nvPr/>
      </p:nvGrpSpPr>
      <p:grpSpPr>
        <a:xfrm>
          <a:off x="0" y="0"/>
          <a:ext cx="0" cy="0"/>
          <a:chOff x="0" y="0"/>
          <a:chExt cx="0" cy="0"/>
        </a:xfrm>
      </p:grpSpPr>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6" name="Content Placeholder 9">
            <a:extLst>
              <a:ext uri="{FF2B5EF4-FFF2-40B4-BE49-F238E27FC236}">
                <a16:creationId xmlns:a16="http://schemas.microsoft.com/office/drawing/2014/main" id="{037318FD-91D1-AA40-90C2-0D16677B1852}"/>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231388615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el + Inhal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E06C65FA-7BB1-491C-8974-BCF41BAA6BA3}"/>
              </a:ext>
            </a:extLst>
          </p:cNvPr>
          <p:cNvGraphicFramePr>
            <a:graphicFrameLocks noChangeAspect="1"/>
          </p:cNvGraphicFramePr>
          <p:nvPr userDrawn="1">
            <p:custDataLst>
              <p:tags r:id="rId2"/>
            </p:custDataLst>
            <p:extLst>
              <p:ext uri="{D42A27DB-BD31-4B8C-83A1-F6EECF244321}">
                <p14:modId xmlns:p14="http://schemas.microsoft.com/office/powerpoint/2010/main" val="41129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347" imgH="348" progId="TCLayout.ActiveDocument.1">
                  <p:embed/>
                </p:oleObj>
              </mc:Choice>
              <mc:Fallback>
                <p:oleObj name="think-cell Slide" r:id="rId5" imgW="347" imgH="348" progId="TCLayout.ActiveDocument.1">
                  <p:embed/>
                  <p:pic>
                    <p:nvPicPr>
                      <p:cNvPr id="7" name="Objekt 6" hidden="1">
                        <a:extLst>
                          <a:ext uri="{FF2B5EF4-FFF2-40B4-BE49-F238E27FC236}">
                            <a16:creationId xmlns:a16="http://schemas.microsoft.com/office/drawing/2014/main" id="{E06C65FA-7BB1-491C-8974-BCF41BAA6BA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F3ECD3CA-AE03-4616-BBD1-A9EAB28BE61B}"/>
              </a:ext>
            </a:extLst>
          </p:cNvPr>
          <p:cNvSpPr/>
          <p:nvPr userDrawn="1">
            <p:custDataLst>
              <p:tags r:id="rId3"/>
            </p:custDataLst>
          </p:nvPr>
        </p:nvSpPr>
        <p:spPr>
          <a:xfrm>
            <a:off x="79342" y="-151457"/>
            <a:ext cx="65" cy="461665"/>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500" rtl="0" eaLnBrk="1" fontAlgn="auto" latinLnBrk="0" hangingPunct="0">
              <a:lnSpc>
                <a:spcPct val="100000"/>
              </a:lnSpc>
              <a:spcBef>
                <a:spcPct val="0"/>
              </a:spcBef>
              <a:spcAft>
                <a:spcPct val="0"/>
              </a:spcAft>
              <a:buClrTx/>
              <a:buSzTx/>
              <a:buFontTx/>
              <a:buNone/>
              <a:tabLst/>
            </a:pPr>
            <a:endParaRPr kumimoji="0" lang="en-US" sz="2800" b="0" i="0" u="none" strike="noStrike" cap="none" spc="0" normalizeH="0" baseline="0">
              <a:ln>
                <a:noFill/>
              </a:ln>
              <a:solidFill>
                <a:srgbClr val="000000"/>
              </a:solidFill>
              <a:effectLst/>
              <a:uFillTx/>
              <a:latin typeface="Neue Haas Grotesk Text Pro" panose="020B0504020202020204" pitchFamily="34" charset="0"/>
              <a:ea typeface="+mj-ea"/>
              <a:cs typeface="+mj-cs"/>
              <a:sym typeface="Neue Haas Grotesk Text Pro" panose="020B0504020202020204" pitchFamily="34" charset="0"/>
            </a:endParaRPr>
          </a:p>
        </p:txBody>
      </p:sp>
      <p:sp>
        <p:nvSpPr>
          <p:cNvPr id="4" name="Inhaltsplatzhalter 3">
            <a:extLst>
              <a:ext uri="{FF2B5EF4-FFF2-40B4-BE49-F238E27FC236}">
                <a16:creationId xmlns:a16="http://schemas.microsoft.com/office/drawing/2014/main" id="{30122E1A-F9D0-44C2-8BA8-17E1D2E00281}"/>
              </a:ext>
            </a:extLst>
          </p:cNvPr>
          <p:cNvSpPr>
            <a:spLocks noGrp="1"/>
          </p:cNvSpPr>
          <p:nvPr>
            <p:ph sz="quarter" idx="16"/>
          </p:nvPr>
        </p:nvSpPr>
        <p:spPr>
          <a:xfrm>
            <a:off x="425450" y="1504950"/>
            <a:ext cx="11344275" cy="4837113"/>
          </a:xfrm>
        </p:spPr>
        <p:txBody>
          <a:bodyPr/>
          <a:lstStyle>
            <a:lvl1pPr>
              <a:defRPr b="0" i="0"/>
            </a:lvl1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Content Placeholder 10">
            <a:extLst>
              <a:ext uri="{FF2B5EF4-FFF2-40B4-BE49-F238E27FC236}">
                <a16:creationId xmlns:a16="http://schemas.microsoft.com/office/drawing/2014/main" id="{198CC9F8-A410-1F45-B27E-AB91664A7ED7}"/>
              </a:ext>
            </a:extLst>
          </p:cNvPr>
          <p:cNvSpPr>
            <a:spLocks noGrp="1"/>
          </p:cNvSpPr>
          <p:nvPr>
            <p:ph sz="quarter" idx="12" hasCustomPrompt="1"/>
          </p:nvPr>
        </p:nvSpPr>
        <p:spPr>
          <a:xfrm>
            <a:off x="425164" y="949211"/>
            <a:ext cx="11344813" cy="375939"/>
          </a:xfrm>
          <a:prstGeom prst="rect">
            <a:avLst/>
          </a:prstGeom>
        </p:spPr>
        <p:txBody>
          <a:bodyPr>
            <a:noAutofit/>
          </a:bodyPr>
          <a:lstStyle>
            <a:lvl1pPr marL="0" indent="0" algn="l">
              <a:buNone/>
              <a:defRPr sz="2000">
                <a:solidFill>
                  <a:srgbClr val="252D5C"/>
                </a:solidFill>
                <a:latin typeface="Neue Haas Grotesk Text Pro" panose="020B0504020202020204" pitchFamily="34" charset="77"/>
              </a:defRPr>
            </a:lvl1pPr>
          </a:lstStyle>
          <a:p>
            <a:pPr lvl="0"/>
            <a:r>
              <a:rPr lang="de-DE"/>
              <a:t>Action Title: Deskriptive Beschreibung der Folieninhalte</a:t>
            </a:r>
          </a:p>
        </p:txBody>
      </p:sp>
      <p:sp>
        <p:nvSpPr>
          <p:cNvPr id="2" name="TextBox 1">
            <a:extLst>
              <a:ext uri="{FF2B5EF4-FFF2-40B4-BE49-F238E27FC236}">
                <a16:creationId xmlns:a16="http://schemas.microsoft.com/office/drawing/2014/main" id="{3B5053A5-4D7F-1B48-80F0-7607B2DD4866}"/>
              </a:ext>
            </a:extLst>
          </p:cNvPr>
          <p:cNvSpPr txBox="1"/>
          <p:nvPr userDrawn="1"/>
        </p:nvSpPr>
        <p:spPr>
          <a:xfrm>
            <a:off x="6442605" y="6177939"/>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 name="Title 4">
            <a:extLst>
              <a:ext uri="{FF2B5EF4-FFF2-40B4-BE49-F238E27FC236}">
                <a16:creationId xmlns:a16="http://schemas.microsoft.com/office/drawing/2014/main" id="{4B7CC651-F967-D744-AEA2-23ED034ED7A2}"/>
              </a:ext>
            </a:extLst>
          </p:cNvPr>
          <p:cNvSpPr>
            <a:spLocks noGrp="1"/>
          </p:cNvSpPr>
          <p:nvPr>
            <p:ph type="title" hasCustomPrompt="1"/>
          </p:nvPr>
        </p:nvSpPr>
        <p:spPr/>
        <p:txBody>
          <a:bodyPr/>
          <a:lstStyle>
            <a:lvl1pPr>
              <a:defRPr/>
            </a:lvl1pPr>
          </a:lstStyle>
          <a:p>
            <a:r>
              <a:rPr lang="en-US" err="1"/>
              <a:t>Folientitel</a:t>
            </a:r>
            <a:endParaRPr lang="de-DE"/>
          </a:p>
        </p:txBody>
      </p:sp>
      <p:sp>
        <p:nvSpPr>
          <p:cNvPr id="15" name="Datumsplatzhalter 14">
            <a:extLst>
              <a:ext uri="{FF2B5EF4-FFF2-40B4-BE49-F238E27FC236}">
                <a16:creationId xmlns:a16="http://schemas.microsoft.com/office/drawing/2014/main" id="{61502C62-044A-4F9D-B74E-6F54FCFA0063}"/>
              </a:ext>
            </a:extLst>
          </p:cNvPr>
          <p:cNvSpPr>
            <a:spLocks noGrp="1"/>
          </p:cNvSpPr>
          <p:nvPr>
            <p:ph type="dt" sz="half" idx="13"/>
          </p:nvPr>
        </p:nvSpPr>
        <p:spPr/>
        <p:txBody>
          <a:bodyPr/>
          <a:lstStyle/>
          <a:p>
            <a:fld id="{83BFE620-94E0-414F-A709-D2154F7D3F85}" type="datetime1">
              <a:rPr lang="de-DE" smtClean="0"/>
              <a:t>19.07.21</a:t>
            </a:fld>
            <a:endParaRPr lang="de-DE"/>
          </a:p>
        </p:txBody>
      </p:sp>
      <p:sp>
        <p:nvSpPr>
          <p:cNvPr id="16" name="Fußzeilenplatzhalter 15">
            <a:extLst>
              <a:ext uri="{FF2B5EF4-FFF2-40B4-BE49-F238E27FC236}">
                <a16:creationId xmlns:a16="http://schemas.microsoft.com/office/drawing/2014/main" id="{E45F7849-BC5B-41B5-B5F6-8238EC971786}"/>
              </a:ext>
            </a:extLst>
          </p:cNvPr>
          <p:cNvSpPr>
            <a:spLocks noGrp="1"/>
          </p:cNvSpPr>
          <p:nvPr>
            <p:ph type="ftr" sz="quarter" idx="14"/>
          </p:nvPr>
        </p:nvSpPr>
        <p:spPr/>
        <p:txBody>
          <a:bodyPr/>
          <a:lstStyle/>
          <a:p>
            <a:r>
              <a:rPr lang="de-DE"/>
              <a:t>„Titel der Präsentation“</a:t>
            </a:r>
          </a:p>
        </p:txBody>
      </p:sp>
      <p:sp>
        <p:nvSpPr>
          <p:cNvPr id="17" name="Foliennummernplatzhalter 16">
            <a:extLst>
              <a:ext uri="{FF2B5EF4-FFF2-40B4-BE49-F238E27FC236}">
                <a16:creationId xmlns:a16="http://schemas.microsoft.com/office/drawing/2014/main" id="{2E862FE3-983B-4660-8AC6-B708D6AAFD4F}"/>
              </a:ext>
            </a:extLst>
          </p:cNvPr>
          <p:cNvSpPr>
            <a:spLocks noGrp="1"/>
          </p:cNvSpPr>
          <p:nvPr>
            <p:ph type="sldNum" sz="quarter" idx="15"/>
          </p:nvPr>
        </p:nvSpPr>
        <p:spPr/>
        <p:txBody>
          <a:bodyPr/>
          <a:lstStyle/>
          <a:p>
            <a:fld id="{B281A957-6520-924B-A9B6-7FAF4EB2D918}" type="slidenum">
              <a:rPr lang="de-DE" smtClean="0"/>
              <a:pPr/>
              <a:t>‹#›</a:t>
            </a:fld>
            <a:endParaRPr lang="de-DE"/>
          </a:p>
        </p:txBody>
      </p:sp>
    </p:spTree>
    <p:extLst>
      <p:ext uri="{BB962C8B-B14F-4D97-AF65-F5344CB8AC3E}">
        <p14:creationId xmlns:p14="http://schemas.microsoft.com/office/powerpoint/2010/main" val="1194490477"/>
      </p:ext>
    </p:extLst>
  </p:cSld>
  <p:clrMapOvr>
    <a:masterClrMapping/>
  </p:clrMapOvr>
  <p:transition spd="med"/>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51DF22-3B79-2B46-AB7F-80FBF3EEF5FC}"/>
              </a:ext>
            </a:extLst>
          </p:cNvPr>
          <p:cNvSpPr/>
          <p:nvPr userDrawn="1"/>
        </p:nvSpPr>
        <p:spPr>
          <a:xfrm>
            <a:off x="0" y="5288507"/>
            <a:ext cx="12193588" cy="156949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6" name="Content Placeholder 5">
            <a:extLst>
              <a:ext uri="{FF2B5EF4-FFF2-40B4-BE49-F238E27FC236}">
                <a16:creationId xmlns:a16="http://schemas.microsoft.com/office/drawing/2014/main" id="{08528541-A857-414F-A0E1-F3F40BD11FF9}"/>
              </a:ext>
            </a:extLst>
          </p:cNvPr>
          <p:cNvSpPr>
            <a:spLocks noGrp="1"/>
          </p:cNvSpPr>
          <p:nvPr>
            <p:ph sz="quarter" idx="10" hasCustomPrompt="1"/>
          </p:nvPr>
        </p:nvSpPr>
        <p:spPr>
          <a:xfrm>
            <a:off x="1023578" y="859448"/>
            <a:ext cx="10163483" cy="4213758"/>
          </a:xfrm>
        </p:spPr>
        <p:txBody>
          <a:bodyPr>
            <a:normAutofit/>
          </a:bodyPr>
          <a:lstStyle>
            <a:lvl1pPr marL="0" indent="0">
              <a:buNone/>
              <a:defRPr sz="5400"/>
            </a:lvl1pPr>
          </a:lstStyle>
          <a:p>
            <a:pPr lvl="0"/>
            <a:r>
              <a:rPr lang="de-DE"/>
              <a:t>Dein Zitat steht hier, hier und auch hier ein bisschen“</a:t>
            </a:r>
          </a:p>
        </p:txBody>
      </p:sp>
      <p:sp>
        <p:nvSpPr>
          <p:cNvPr id="7" name="TextBox 6">
            <a:extLst>
              <a:ext uri="{FF2B5EF4-FFF2-40B4-BE49-F238E27FC236}">
                <a16:creationId xmlns:a16="http://schemas.microsoft.com/office/drawing/2014/main" id="{FD603293-F01A-1D47-BC06-47C1DA34DB81}"/>
              </a:ext>
            </a:extLst>
          </p:cNvPr>
          <p:cNvSpPr txBox="1"/>
          <p:nvPr userDrawn="1"/>
        </p:nvSpPr>
        <p:spPr>
          <a:xfrm>
            <a:off x="187655" y="308679"/>
            <a:ext cx="135744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9600" b="0" i="0" u="none" strike="noStrike" cap="none" spc="0" normalizeH="0" baseline="0">
                <a:ln>
                  <a:noFill/>
                </a:ln>
                <a:solidFill>
                  <a:srgbClr val="252D5C"/>
                </a:solidFill>
                <a:effectLst/>
                <a:uFillTx/>
                <a:latin typeface="+mj-lt"/>
                <a:ea typeface="+mj-ea"/>
                <a:cs typeface="+mj-cs"/>
                <a:sym typeface="Helvetica Neue"/>
              </a:rPr>
              <a:t>„</a:t>
            </a:r>
          </a:p>
        </p:txBody>
      </p:sp>
      <p:sp>
        <p:nvSpPr>
          <p:cNvPr id="21" name="Freeform 20">
            <a:extLst>
              <a:ext uri="{FF2B5EF4-FFF2-40B4-BE49-F238E27FC236}">
                <a16:creationId xmlns:a16="http://schemas.microsoft.com/office/drawing/2014/main" id="{62D5D98F-F6FC-0048-990D-06149B1178ED}"/>
              </a:ext>
            </a:extLst>
          </p:cNvPr>
          <p:cNvSpPr/>
          <p:nvPr userDrawn="1"/>
        </p:nvSpPr>
        <p:spPr>
          <a:xfrm rot="21266312" flipH="1">
            <a:off x="-4624" y="5608613"/>
            <a:ext cx="12314889" cy="1835220"/>
          </a:xfrm>
          <a:custGeom>
            <a:avLst/>
            <a:gdLst>
              <a:gd name="connsiteX0" fmla="*/ 0 w 12314889"/>
              <a:gd name="connsiteY0" fmla="*/ 0 h 1835220"/>
              <a:gd name="connsiteX1" fmla="*/ 178699 w 12314889"/>
              <a:gd name="connsiteY1" fmla="*/ 1835220 h 1835220"/>
              <a:gd name="connsiteX2" fmla="*/ 12314889 w 12314889"/>
              <a:gd name="connsiteY2" fmla="*/ 653496 h 1835220"/>
              <a:gd name="connsiteX3" fmla="*/ 12251257 w 12314889"/>
              <a:gd name="connsiteY3" fmla="*/ 0 h 1835220"/>
            </a:gdLst>
            <a:ahLst/>
            <a:cxnLst>
              <a:cxn ang="0">
                <a:pos x="connsiteX0" y="connsiteY0"/>
              </a:cxn>
              <a:cxn ang="0">
                <a:pos x="connsiteX1" y="connsiteY1"/>
              </a:cxn>
              <a:cxn ang="0">
                <a:pos x="connsiteX2" y="connsiteY2"/>
              </a:cxn>
              <a:cxn ang="0">
                <a:pos x="connsiteX3" y="connsiteY3"/>
              </a:cxn>
            </a:cxnLst>
            <a:rect l="l" t="t" r="r" b="b"/>
            <a:pathLst>
              <a:path w="12314889" h="1835220">
                <a:moveTo>
                  <a:pt x="0" y="0"/>
                </a:moveTo>
                <a:lnTo>
                  <a:pt x="178699" y="1835220"/>
                </a:lnTo>
                <a:lnTo>
                  <a:pt x="12314889" y="653496"/>
                </a:lnTo>
                <a:lnTo>
                  <a:pt x="12251257" y="0"/>
                </a:lnTo>
                <a:close/>
              </a:path>
            </a:pathLst>
          </a:custGeom>
          <a:solidFill>
            <a:srgbClr val="252D5C">
              <a:alpha val="7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1" i="0" u="none" strike="noStrike" cap="none" spc="0" normalizeH="0" baseline="0">
              <a:ln>
                <a:noFill/>
              </a:ln>
              <a:solidFill>
                <a:srgbClr val="000000"/>
              </a:solidFill>
              <a:effectLst/>
              <a:uFillTx/>
              <a:latin typeface="+mj-lt"/>
              <a:ea typeface="+mj-ea"/>
              <a:cs typeface="+mj-cs"/>
              <a:sym typeface="Helvetica Neue"/>
            </a:endParaRPr>
          </a:p>
        </p:txBody>
      </p:sp>
      <p:sp>
        <p:nvSpPr>
          <p:cNvPr id="19" name="Freeform 18">
            <a:extLst>
              <a:ext uri="{FF2B5EF4-FFF2-40B4-BE49-F238E27FC236}">
                <a16:creationId xmlns:a16="http://schemas.microsoft.com/office/drawing/2014/main" id="{284AC84D-CA45-744C-AA2C-445F04E1E5AF}"/>
              </a:ext>
            </a:extLst>
          </p:cNvPr>
          <p:cNvSpPr/>
          <p:nvPr userDrawn="1"/>
        </p:nvSpPr>
        <p:spPr>
          <a:xfrm rot="21266312" flipH="1">
            <a:off x="25096" y="6258306"/>
            <a:ext cx="12253811" cy="1208049"/>
          </a:xfrm>
          <a:custGeom>
            <a:avLst/>
            <a:gdLst>
              <a:gd name="connsiteX0" fmla="*/ 0 w 12253811"/>
              <a:gd name="connsiteY0" fmla="*/ 0 h 1208049"/>
              <a:gd name="connsiteX1" fmla="*/ 116800 w 12253811"/>
              <a:gd name="connsiteY1" fmla="*/ 1208049 h 1208049"/>
              <a:gd name="connsiteX2" fmla="*/ 12253811 w 12253811"/>
              <a:gd name="connsiteY2" fmla="*/ 26245 h 1208049"/>
              <a:gd name="connsiteX3" fmla="*/ 12251256 w 12253811"/>
              <a:gd name="connsiteY3" fmla="*/ 0 h 1208049"/>
            </a:gdLst>
            <a:ahLst/>
            <a:cxnLst>
              <a:cxn ang="0">
                <a:pos x="connsiteX0" y="connsiteY0"/>
              </a:cxn>
              <a:cxn ang="0">
                <a:pos x="connsiteX1" y="connsiteY1"/>
              </a:cxn>
              <a:cxn ang="0">
                <a:pos x="connsiteX2" y="connsiteY2"/>
              </a:cxn>
              <a:cxn ang="0">
                <a:pos x="connsiteX3" y="connsiteY3"/>
              </a:cxn>
            </a:cxnLst>
            <a:rect l="l" t="t" r="r" b="b"/>
            <a:pathLst>
              <a:path w="12253811" h="1208049">
                <a:moveTo>
                  <a:pt x="0" y="0"/>
                </a:moveTo>
                <a:lnTo>
                  <a:pt x="116800" y="1208049"/>
                </a:lnTo>
                <a:lnTo>
                  <a:pt x="12253811" y="26245"/>
                </a:lnTo>
                <a:lnTo>
                  <a:pt x="12251256" y="0"/>
                </a:lnTo>
                <a:close/>
              </a:path>
            </a:pathLst>
          </a:cu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1" i="0" u="none" strike="noStrike" cap="none" spc="0" normalizeH="0" baseline="0">
              <a:ln>
                <a:noFill/>
              </a:ln>
              <a:solidFill>
                <a:srgbClr val="000000"/>
              </a:solidFill>
              <a:effectLst/>
              <a:uFillTx/>
              <a:latin typeface="+mj-lt"/>
              <a:ea typeface="+mj-ea"/>
              <a:cs typeface="+mj-cs"/>
              <a:sym typeface="Helvetica Neue"/>
            </a:endParaRPr>
          </a:p>
        </p:txBody>
      </p:sp>
      <p:sp>
        <p:nvSpPr>
          <p:cNvPr id="10" name="Content Placeholder 9">
            <a:extLst>
              <a:ext uri="{FF2B5EF4-FFF2-40B4-BE49-F238E27FC236}">
                <a16:creationId xmlns:a16="http://schemas.microsoft.com/office/drawing/2014/main" id="{6A713D99-1860-EA46-90FA-0B8AB79F2C33}"/>
              </a:ext>
            </a:extLst>
          </p:cNvPr>
          <p:cNvSpPr>
            <a:spLocks noGrp="1"/>
          </p:cNvSpPr>
          <p:nvPr>
            <p:ph sz="quarter" idx="11" hasCustomPrompt="1"/>
          </p:nvPr>
        </p:nvSpPr>
        <p:spPr>
          <a:xfrm>
            <a:off x="1023578" y="5107109"/>
            <a:ext cx="3698235" cy="290953"/>
          </a:xfrm>
          <a:noFill/>
          <a:ln>
            <a:noFill/>
          </a:ln>
        </p:spPr>
        <p:txBody>
          <a:bodyPr>
            <a:normAutofit/>
          </a:bodyPr>
          <a:lstStyle>
            <a:lvl1pPr marL="0" indent="0">
              <a:buNone/>
              <a:defRPr sz="1400"/>
            </a:lvl1pPr>
          </a:lstStyle>
          <a:p>
            <a:pPr lvl="0"/>
            <a:r>
              <a:rPr lang="en-US"/>
              <a:t>Quelle</a:t>
            </a:r>
            <a:endParaRPr lang="de-DE"/>
          </a:p>
        </p:txBody>
      </p:sp>
    </p:spTree>
    <p:extLst>
      <p:ext uri="{BB962C8B-B14F-4D97-AF65-F5344CB8AC3E}">
        <p14:creationId xmlns:p14="http://schemas.microsoft.com/office/powerpoint/2010/main" val="328717048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51DF22-3B79-2B46-AB7F-80FBF3EEF5FC}"/>
              </a:ext>
            </a:extLst>
          </p:cNvPr>
          <p:cNvSpPr/>
          <p:nvPr userDrawn="1"/>
        </p:nvSpPr>
        <p:spPr>
          <a:xfrm>
            <a:off x="0" y="5288507"/>
            <a:ext cx="12193588" cy="156949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 name="Freeform 11">
            <a:extLst>
              <a:ext uri="{FF2B5EF4-FFF2-40B4-BE49-F238E27FC236}">
                <a16:creationId xmlns:a16="http://schemas.microsoft.com/office/drawing/2014/main" id="{6C09F4DF-6C22-4348-9DA4-84B7BA05CAB7}"/>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252D5C">
              <a:alpha val="7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1" i="0" u="none" strike="noStrike" cap="none" spc="0" normalizeH="0" baseline="0">
              <a:ln>
                <a:noFill/>
              </a:ln>
              <a:solidFill>
                <a:srgbClr val="000000"/>
              </a:solidFill>
              <a:effectLst/>
              <a:uFillTx/>
              <a:latin typeface="+mj-lt"/>
              <a:ea typeface="+mj-ea"/>
              <a:cs typeface="+mj-cs"/>
              <a:sym typeface="Helvetica Neue"/>
            </a:endParaRPr>
          </a:p>
        </p:txBody>
      </p:sp>
      <p:sp>
        <p:nvSpPr>
          <p:cNvPr id="13" name="Freeform 12">
            <a:extLst>
              <a:ext uri="{FF2B5EF4-FFF2-40B4-BE49-F238E27FC236}">
                <a16:creationId xmlns:a16="http://schemas.microsoft.com/office/drawing/2014/main" id="{7543EFD1-8F84-6C48-BE92-92B32B3C3522}"/>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1" i="0" u="none" strike="noStrike" cap="none" spc="0" normalizeH="0" baseline="0">
              <a:ln>
                <a:noFill/>
              </a:ln>
              <a:solidFill>
                <a:srgbClr val="000000"/>
              </a:solidFill>
              <a:effectLst/>
              <a:uFillTx/>
              <a:latin typeface="+mj-lt"/>
              <a:ea typeface="+mj-ea"/>
              <a:cs typeface="+mj-cs"/>
              <a:sym typeface="Helvetica Neue"/>
            </a:endParaRPr>
          </a:p>
        </p:txBody>
      </p:sp>
      <p:pic>
        <p:nvPicPr>
          <p:cNvPr id="15" name="Picture 14">
            <a:extLst>
              <a:ext uri="{FF2B5EF4-FFF2-40B4-BE49-F238E27FC236}">
                <a16:creationId xmlns:a16="http://schemas.microsoft.com/office/drawing/2014/main" id="{81808701-94CA-3C43-8189-034F6B446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77340" y="362647"/>
            <a:ext cx="2474123" cy="420601"/>
          </a:xfrm>
          <a:prstGeom prst="rect">
            <a:avLst/>
          </a:prstGeom>
        </p:spPr>
      </p:pic>
      <p:sp>
        <p:nvSpPr>
          <p:cNvPr id="4" name="TextBox 3">
            <a:extLst>
              <a:ext uri="{FF2B5EF4-FFF2-40B4-BE49-F238E27FC236}">
                <a16:creationId xmlns:a16="http://schemas.microsoft.com/office/drawing/2014/main" id="{F5E6CC93-FC29-7748-AB92-44C8693A9BDD}"/>
              </a:ext>
            </a:extLst>
          </p:cNvPr>
          <p:cNvSpPr txBox="1"/>
          <p:nvPr userDrawn="1"/>
        </p:nvSpPr>
        <p:spPr>
          <a:xfrm>
            <a:off x="545908" y="1619566"/>
            <a:ext cx="626812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6000" b="0" i="0" u="none" strike="noStrike" cap="none" spc="0" normalizeH="0" baseline="0">
                <a:ln>
                  <a:noFill/>
                </a:ln>
                <a:solidFill>
                  <a:srgbClr val="000000"/>
                </a:solidFill>
                <a:effectLst/>
                <a:uFillTx/>
                <a:latin typeface="+mj-lt"/>
                <a:ea typeface="+mj-ea"/>
                <a:cs typeface="+mj-cs"/>
                <a:sym typeface="Helvetica Neue"/>
              </a:rPr>
              <a:t>Vielen Dank.</a:t>
            </a:r>
          </a:p>
        </p:txBody>
      </p:sp>
      <p:sp>
        <p:nvSpPr>
          <p:cNvPr id="22" name="Content Placeholder 21">
            <a:extLst>
              <a:ext uri="{FF2B5EF4-FFF2-40B4-BE49-F238E27FC236}">
                <a16:creationId xmlns:a16="http://schemas.microsoft.com/office/drawing/2014/main" id="{66264EA9-BCE8-0F4E-9526-348F75A64911}"/>
              </a:ext>
            </a:extLst>
          </p:cNvPr>
          <p:cNvSpPr>
            <a:spLocks noGrp="1"/>
          </p:cNvSpPr>
          <p:nvPr>
            <p:ph sz="quarter" idx="12" hasCustomPrompt="1"/>
          </p:nvPr>
        </p:nvSpPr>
        <p:spPr>
          <a:xfrm>
            <a:off x="7751928" y="5286970"/>
            <a:ext cx="4099535" cy="1331216"/>
          </a:xfrm>
        </p:spPr>
        <p:txBody>
          <a:bodyPr>
            <a:normAutofit/>
          </a:bodyPr>
          <a:lstStyle>
            <a:lvl1pPr marL="0" indent="0">
              <a:spcBef>
                <a:spcPts val="600"/>
              </a:spcBef>
              <a:buNone/>
              <a:defRPr sz="1400" b="0">
                <a:solidFill>
                  <a:schemeClr val="bg1"/>
                </a:solidFill>
              </a:defRPr>
            </a:lvl1pPr>
          </a:lstStyle>
          <a:p>
            <a:pPr lvl="0"/>
            <a:r>
              <a:rPr lang="de-DE" sz="1400"/>
              <a:t>Vorname Nachname                                  Position      vorname.nachname@galileiconsult.de            +40 170 12345678</a:t>
            </a:r>
          </a:p>
          <a:p>
            <a:pPr lvl="0"/>
            <a:endParaRPr lang="de-DE" sz="1400"/>
          </a:p>
        </p:txBody>
      </p:sp>
      <p:sp>
        <p:nvSpPr>
          <p:cNvPr id="3" name="TextBox 2">
            <a:extLst>
              <a:ext uri="{FF2B5EF4-FFF2-40B4-BE49-F238E27FC236}">
                <a16:creationId xmlns:a16="http://schemas.microsoft.com/office/drawing/2014/main" id="{BC77CE76-E734-D24D-8FB3-9644D1D5F064}"/>
              </a:ext>
            </a:extLst>
          </p:cNvPr>
          <p:cNvSpPr txBox="1"/>
          <p:nvPr userDrawn="1"/>
        </p:nvSpPr>
        <p:spPr>
          <a:xfrm>
            <a:off x="7775992" y="4926125"/>
            <a:ext cx="95699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1600" b="1" i="0" u="none" strike="noStrike" cap="none" spc="0" normalizeH="0" baseline="0">
                <a:ln>
                  <a:noFill/>
                </a:ln>
                <a:solidFill>
                  <a:schemeClr val="bg1"/>
                </a:solidFill>
                <a:effectLst/>
                <a:uFillTx/>
                <a:latin typeface="+mj-lt"/>
                <a:ea typeface="+mj-ea"/>
                <a:cs typeface="+mj-cs"/>
                <a:sym typeface="Helvetica Neue"/>
              </a:rPr>
              <a:t>Kontakt:</a:t>
            </a:r>
          </a:p>
        </p:txBody>
      </p:sp>
    </p:spTree>
    <p:extLst>
      <p:ext uri="{BB962C8B-B14F-4D97-AF65-F5344CB8AC3E}">
        <p14:creationId xmlns:p14="http://schemas.microsoft.com/office/powerpoint/2010/main" val="35764625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124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332014C-DB40-044A-BAD4-07C6CDFF3A0E}"/>
              </a:ext>
            </a:extLst>
          </p:cNvPr>
          <p:cNvSpPr>
            <a:spLocks noGrp="1"/>
          </p:cNvSpPr>
          <p:nvPr>
            <p:ph type="pic" sz="quarter" idx="14"/>
          </p:nvPr>
        </p:nvSpPr>
        <p:spPr>
          <a:xfrm>
            <a:off x="-145471" y="-142240"/>
            <a:ext cx="6242700" cy="7142480"/>
          </a:xfrm>
          <a:prstGeom prst="rect">
            <a:avLst/>
          </a:pr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48776B93-8887-2944-8833-BCDFC3EEF5FD}"/>
              </a:ext>
            </a:extLst>
          </p:cNvPr>
          <p:cNvSpPr>
            <a:spLocks noGrp="1"/>
          </p:cNvSpPr>
          <p:nvPr>
            <p:ph type="pic" sz="quarter" idx="16"/>
          </p:nvPr>
        </p:nvSpPr>
        <p:spPr>
          <a:xfrm>
            <a:off x="1293748" y="1674820"/>
            <a:ext cx="3509734" cy="3508363"/>
          </a:xfrm>
          <a:prstGeom prst="ellipse">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54358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124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 2">
    <p:spTree>
      <p:nvGrpSpPr>
        <p:cNvPr id="1" name=""/>
        <p:cNvGrpSpPr/>
        <p:nvPr/>
      </p:nvGrpSpPr>
      <p:grpSpPr>
        <a:xfrm>
          <a:off x="0" y="0"/>
          <a:ext cx="0" cy="0"/>
          <a:chOff x="0" y="0"/>
          <a:chExt cx="0" cy="0"/>
        </a:xfrm>
      </p:grpSpPr>
      <p:sp>
        <p:nvSpPr>
          <p:cNvPr id="184" name="Titel 23"/>
          <p:cNvSpPr txBox="1"/>
          <p:nvPr/>
        </p:nvSpPr>
        <p:spPr>
          <a:xfrm>
            <a:off x="324755" y="178340"/>
            <a:ext cx="10551956" cy="750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gn="l" defTabSz="1828800">
              <a:tabLst>
                <a:tab pos="889000" algn="l"/>
                <a:tab pos="1600200" algn="l"/>
                <a:tab pos="1955800" algn="l"/>
              </a:tabLst>
              <a:defRPr sz="4400">
                <a:latin typeface="+mn-lt"/>
                <a:ea typeface="+mn-ea"/>
                <a:cs typeface="+mn-cs"/>
                <a:sym typeface="Helvetica"/>
              </a:defRPr>
            </a:lvl1pPr>
          </a:lstStyle>
          <a:p>
            <a:r>
              <a:rPr sz="2200" err="1"/>
              <a:t>Titelte</a:t>
            </a:r>
            <a:endParaRPr sz="2200"/>
          </a:p>
        </p:txBody>
      </p:sp>
      <p:sp>
        <p:nvSpPr>
          <p:cNvPr id="90" name="Freeform 89">
            <a:extLst>
              <a:ext uri="{FF2B5EF4-FFF2-40B4-BE49-F238E27FC236}">
                <a16:creationId xmlns:a16="http://schemas.microsoft.com/office/drawing/2014/main" id="{ACAAEBBD-F096-F54B-A60E-23AC1D1DA910}"/>
              </a:ext>
            </a:extLst>
          </p:cNvPr>
          <p:cNvSpPr/>
          <p:nvPr userDrawn="1"/>
        </p:nvSpPr>
        <p:spPr>
          <a:xfrm>
            <a:off x="-26432" y="1"/>
            <a:ext cx="3763189" cy="6870162"/>
          </a:xfrm>
          <a:custGeom>
            <a:avLst/>
            <a:gdLst>
              <a:gd name="connsiteX0" fmla="*/ 0 w 7525398"/>
              <a:gd name="connsiteY0" fmla="*/ 0 h 13740323"/>
              <a:gd name="connsiteX1" fmla="*/ 7525398 w 7525398"/>
              <a:gd name="connsiteY1" fmla="*/ 0 h 13740323"/>
              <a:gd name="connsiteX2" fmla="*/ 2295435 w 7525398"/>
              <a:gd name="connsiteY2" fmla="*/ 1410625 h 13740323"/>
              <a:gd name="connsiteX3" fmla="*/ 5621001 w 7525398"/>
              <a:gd name="connsiteY3" fmla="*/ 13740323 h 13740323"/>
              <a:gd name="connsiteX4" fmla="*/ 0 w 7525398"/>
              <a:gd name="connsiteY4" fmla="*/ 13740323 h 1374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5398" h="13740323">
                <a:moveTo>
                  <a:pt x="0" y="0"/>
                </a:moveTo>
                <a:lnTo>
                  <a:pt x="7525398" y="0"/>
                </a:lnTo>
                <a:lnTo>
                  <a:pt x="2295435" y="1410625"/>
                </a:lnTo>
                <a:lnTo>
                  <a:pt x="5621001" y="13740323"/>
                </a:lnTo>
                <a:lnTo>
                  <a:pt x="0" y="13740323"/>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249" name="Text"/>
          <p:cNvSpPr txBox="1"/>
          <p:nvPr/>
        </p:nvSpPr>
        <p:spPr>
          <a:xfrm>
            <a:off x="11755282" y="6535050"/>
            <a:ext cx="96181"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defRPr sz="2500">
                <a:solidFill>
                  <a:srgbClr val="FFFFFF"/>
                </a:solidFill>
                <a:latin typeface="+mn-lt"/>
                <a:ea typeface="+mn-ea"/>
                <a:cs typeface="+mn-cs"/>
                <a:sym typeface="Helvetica"/>
              </a:defRPr>
            </a:pPr>
            <a:r>
              <a:rPr sz="1250"/>
              <a:t>￼</a:t>
            </a:r>
          </a:p>
        </p:txBody>
      </p:sp>
      <p:sp>
        <p:nvSpPr>
          <p:cNvPr id="14" name="Datumsplatzhalter 3">
            <a:extLst>
              <a:ext uri="{FF2B5EF4-FFF2-40B4-BE49-F238E27FC236}">
                <a16:creationId xmlns:a16="http://schemas.microsoft.com/office/drawing/2014/main" id="{4AE5B971-30BA-5541-9AA2-16EECB1345B6}"/>
              </a:ext>
            </a:extLst>
          </p:cNvPr>
          <p:cNvSpPr>
            <a:spLocks noGrp="1"/>
          </p:cNvSpPr>
          <p:nvPr>
            <p:ph type="dt" sz="half" idx="23"/>
          </p:nvPr>
        </p:nvSpPr>
        <p:spPr>
          <a:xfrm>
            <a:off x="156679" y="6451200"/>
            <a:ext cx="756000" cy="252000"/>
          </a:xfrm>
        </p:spPr>
        <p:txBody>
          <a:bodyPr/>
          <a:lstStyle>
            <a:lvl1pPr>
              <a:defRPr sz="900">
                <a:solidFill>
                  <a:schemeClr val="tx1"/>
                </a:solidFill>
              </a:defRPr>
            </a:lvl1pPr>
          </a:lstStyle>
          <a:p>
            <a:fld id="{EA145E5B-3821-4F34-8F19-C30D40F617F3}" type="datetime1">
              <a:rPr lang="de-DE" smtClean="0"/>
              <a:pPr/>
              <a:t>19.07.21</a:t>
            </a:fld>
            <a:endParaRPr lang="de-DE"/>
          </a:p>
        </p:txBody>
      </p:sp>
    </p:spTree>
    <p:extLst>
      <p:ext uri="{BB962C8B-B14F-4D97-AF65-F5344CB8AC3E}">
        <p14:creationId xmlns:p14="http://schemas.microsoft.com/office/powerpoint/2010/main" val="1978577816"/>
      </p:ext>
    </p:extLst>
  </p:cSld>
  <p:clrMapOvr>
    <a:masterClrMapping/>
  </p:clrMapOvr>
  <p:transition spd="med"/>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 Inhal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E06C65FA-7BB1-491C-8974-BCF41BAA6BA3}"/>
              </a:ext>
            </a:extLst>
          </p:cNvPr>
          <p:cNvGraphicFramePr>
            <a:graphicFrameLocks noChangeAspect="1"/>
          </p:cNvGraphicFramePr>
          <p:nvPr userDrawn="1">
            <p:custDataLst>
              <p:tags r:id="rId2"/>
            </p:custDataLst>
            <p:extLst>
              <p:ext uri="{D42A27DB-BD31-4B8C-83A1-F6EECF244321}">
                <p14:modId xmlns:p14="http://schemas.microsoft.com/office/powerpoint/2010/main" val="3534975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347" imgH="348" progId="TCLayout.ActiveDocument.1">
                  <p:embed/>
                </p:oleObj>
              </mc:Choice>
              <mc:Fallback>
                <p:oleObj name="think-cell Slide" r:id="rId5" imgW="347" imgH="348" progId="TCLayout.ActiveDocument.1">
                  <p:embed/>
                  <p:pic>
                    <p:nvPicPr>
                      <p:cNvPr id="7" name="Objekt 6" hidden="1">
                        <a:extLst>
                          <a:ext uri="{FF2B5EF4-FFF2-40B4-BE49-F238E27FC236}">
                            <a16:creationId xmlns:a16="http://schemas.microsoft.com/office/drawing/2014/main" id="{E06C65FA-7BB1-491C-8974-BCF41BAA6BA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F3ECD3CA-AE03-4616-BBD1-A9EAB28BE61B}"/>
              </a:ext>
            </a:extLst>
          </p:cNvPr>
          <p:cNvSpPr/>
          <p:nvPr userDrawn="1">
            <p:custDataLst>
              <p:tags r:id="rId3"/>
            </p:custDataLst>
          </p:nvPr>
        </p:nvSpPr>
        <p:spPr>
          <a:xfrm>
            <a:off x="79342" y="-151457"/>
            <a:ext cx="65" cy="461665"/>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500" rtl="0" eaLnBrk="1" fontAlgn="auto" latinLnBrk="0" hangingPunct="0">
              <a:lnSpc>
                <a:spcPct val="100000"/>
              </a:lnSpc>
              <a:spcBef>
                <a:spcPct val="0"/>
              </a:spcBef>
              <a:spcAft>
                <a:spcPct val="0"/>
              </a:spcAft>
              <a:buClrTx/>
              <a:buSzTx/>
              <a:buFontTx/>
              <a:buNone/>
              <a:tabLst/>
            </a:pPr>
            <a:endParaRPr kumimoji="0" lang="en-US" sz="2800" b="0" i="0" u="none" strike="noStrike" cap="none" spc="0" normalizeH="0" baseline="0">
              <a:ln>
                <a:noFill/>
              </a:ln>
              <a:solidFill>
                <a:srgbClr val="000000"/>
              </a:solidFill>
              <a:effectLst/>
              <a:uFillTx/>
              <a:latin typeface="Neue Haas Grotesk Text Pro" panose="020B0504020202020204" pitchFamily="34" charset="0"/>
              <a:ea typeface="+mj-ea"/>
              <a:cs typeface="+mj-cs"/>
              <a:sym typeface="Neue Haas Grotesk Text Pro" panose="020B0504020202020204" pitchFamily="34" charset="0"/>
            </a:endParaRPr>
          </a:p>
        </p:txBody>
      </p:sp>
      <p:sp>
        <p:nvSpPr>
          <p:cNvPr id="4" name="Inhaltsplatzhalter 3">
            <a:extLst>
              <a:ext uri="{FF2B5EF4-FFF2-40B4-BE49-F238E27FC236}">
                <a16:creationId xmlns:a16="http://schemas.microsoft.com/office/drawing/2014/main" id="{30122E1A-F9D0-44C2-8BA8-17E1D2E00281}"/>
              </a:ext>
            </a:extLst>
          </p:cNvPr>
          <p:cNvSpPr>
            <a:spLocks noGrp="1"/>
          </p:cNvSpPr>
          <p:nvPr>
            <p:ph sz="quarter" idx="16"/>
          </p:nvPr>
        </p:nvSpPr>
        <p:spPr>
          <a:xfrm>
            <a:off x="425450" y="1504950"/>
            <a:ext cx="11344275" cy="4837113"/>
          </a:xfrm>
        </p:spPr>
        <p:txBody>
          <a:bodyPr/>
          <a:lstStyle>
            <a:lvl1pPr>
              <a:defRPr b="0" i="0"/>
            </a:lvl1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Content Placeholder 10">
            <a:extLst>
              <a:ext uri="{FF2B5EF4-FFF2-40B4-BE49-F238E27FC236}">
                <a16:creationId xmlns:a16="http://schemas.microsoft.com/office/drawing/2014/main" id="{198CC9F8-A410-1F45-B27E-AB91664A7ED7}"/>
              </a:ext>
            </a:extLst>
          </p:cNvPr>
          <p:cNvSpPr>
            <a:spLocks noGrp="1"/>
          </p:cNvSpPr>
          <p:nvPr>
            <p:ph sz="quarter" idx="12" hasCustomPrompt="1"/>
          </p:nvPr>
        </p:nvSpPr>
        <p:spPr>
          <a:xfrm>
            <a:off x="425164" y="949211"/>
            <a:ext cx="11344813" cy="375939"/>
          </a:xfrm>
          <a:prstGeom prst="rect">
            <a:avLst/>
          </a:prstGeom>
        </p:spPr>
        <p:txBody>
          <a:bodyPr>
            <a:noAutofit/>
          </a:bodyPr>
          <a:lstStyle>
            <a:lvl1pPr marL="0" indent="0" algn="l">
              <a:buNone/>
              <a:defRPr sz="2000">
                <a:solidFill>
                  <a:srgbClr val="252D5C"/>
                </a:solidFill>
                <a:latin typeface="Neue Haas Grotesk Text Pro" panose="020B0504020202020204" pitchFamily="34" charset="77"/>
              </a:defRPr>
            </a:lvl1pPr>
          </a:lstStyle>
          <a:p>
            <a:pPr lvl="0"/>
            <a:r>
              <a:rPr lang="de-DE"/>
              <a:t>Action Title: Deskriptive Beschreibung der Folieninhalte</a:t>
            </a:r>
          </a:p>
        </p:txBody>
      </p:sp>
      <p:sp>
        <p:nvSpPr>
          <p:cNvPr id="2" name="TextBox 1">
            <a:extLst>
              <a:ext uri="{FF2B5EF4-FFF2-40B4-BE49-F238E27FC236}">
                <a16:creationId xmlns:a16="http://schemas.microsoft.com/office/drawing/2014/main" id="{3B5053A5-4D7F-1B48-80F0-7607B2DD4866}"/>
              </a:ext>
            </a:extLst>
          </p:cNvPr>
          <p:cNvSpPr txBox="1"/>
          <p:nvPr userDrawn="1"/>
        </p:nvSpPr>
        <p:spPr>
          <a:xfrm>
            <a:off x="6442605" y="6177939"/>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 name="Title 4">
            <a:extLst>
              <a:ext uri="{FF2B5EF4-FFF2-40B4-BE49-F238E27FC236}">
                <a16:creationId xmlns:a16="http://schemas.microsoft.com/office/drawing/2014/main" id="{4B7CC651-F967-D744-AEA2-23ED034ED7A2}"/>
              </a:ext>
            </a:extLst>
          </p:cNvPr>
          <p:cNvSpPr>
            <a:spLocks noGrp="1"/>
          </p:cNvSpPr>
          <p:nvPr>
            <p:ph type="title" hasCustomPrompt="1"/>
          </p:nvPr>
        </p:nvSpPr>
        <p:spPr/>
        <p:txBody>
          <a:bodyPr/>
          <a:lstStyle>
            <a:lvl1pPr>
              <a:defRPr/>
            </a:lvl1pPr>
          </a:lstStyle>
          <a:p>
            <a:r>
              <a:rPr lang="en-US" err="1"/>
              <a:t>Folientitel</a:t>
            </a:r>
            <a:endParaRPr lang="de-DE"/>
          </a:p>
        </p:txBody>
      </p:sp>
      <p:sp>
        <p:nvSpPr>
          <p:cNvPr id="15" name="Datumsplatzhalter 14">
            <a:extLst>
              <a:ext uri="{FF2B5EF4-FFF2-40B4-BE49-F238E27FC236}">
                <a16:creationId xmlns:a16="http://schemas.microsoft.com/office/drawing/2014/main" id="{61502C62-044A-4F9D-B74E-6F54FCFA0063}"/>
              </a:ext>
            </a:extLst>
          </p:cNvPr>
          <p:cNvSpPr>
            <a:spLocks noGrp="1"/>
          </p:cNvSpPr>
          <p:nvPr>
            <p:ph type="dt" sz="half" idx="13"/>
          </p:nvPr>
        </p:nvSpPr>
        <p:spPr/>
        <p:txBody>
          <a:bodyPr/>
          <a:lstStyle/>
          <a:p>
            <a:fld id="{83BFE620-94E0-414F-A709-D2154F7D3F85}" type="datetime1">
              <a:rPr lang="de-DE" smtClean="0"/>
              <a:t>19.07.21</a:t>
            </a:fld>
            <a:endParaRPr lang="de-DE"/>
          </a:p>
        </p:txBody>
      </p:sp>
      <p:sp>
        <p:nvSpPr>
          <p:cNvPr id="16" name="Fußzeilenplatzhalter 15">
            <a:extLst>
              <a:ext uri="{FF2B5EF4-FFF2-40B4-BE49-F238E27FC236}">
                <a16:creationId xmlns:a16="http://schemas.microsoft.com/office/drawing/2014/main" id="{E45F7849-BC5B-41B5-B5F6-8238EC971786}"/>
              </a:ext>
            </a:extLst>
          </p:cNvPr>
          <p:cNvSpPr>
            <a:spLocks noGrp="1"/>
          </p:cNvSpPr>
          <p:nvPr>
            <p:ph type="ftr" sz="quarter" idx="14"/>
          </p:nvPr>
        </p:nvSpPr>
        <p:spPr/>
        <p:txBody>
          <a:bodyPr/>
          <a:lstStyle/>
          <a:p>
            <a:r>
              <a:rPr lang="de-DE"/>
              <a:t>„Titel der Präsentation“</a:t>
            </a:r>
          </a:p>
        </p:txBody>
      </p:sp>
      <p:sp>
        <p:nvSpPr>
          <p:cNvPr id="17" name="Foliennummernplatzhalter 16">
            <a:extLst>
              <a:ext uri="{FF2B5EF4-FFF2-40B4-BE49-F238E27FC236}">
                <a16:creationId xmlns:a16="http://schemas.microsoft.com/office/drawing/2014/main" id="{2E862FE3-983B-4660-8AC6-B708D6AAFD4F}"/>
              </a:ext>
            </a:extLst>
          </p:cNvPr>
          <p:cNvSpPr>
            <a:spLocks noGrp="1"/>
          </p:cNvSpPr>
          <p:nvPr>
            <p:ph type="sldNum" sz="quarter" idx="15"/>
          </p:nvPr>
        </p:nvSpPr>
        <p:spPr/>
        <p:txBody>
          <a:bodyPr/>
          <a:lstStyle/>
          <a:p>
            <a:fld id="{B281A957-6520-924B-A9B6-7FAF4EB2D918}" type="slidenum">
              <a:rPr lang="de-DE" smtClean="0"/>
              <a:pPr/>
              <a:t>‹#›</a:t>
            </a:fld>
            <a:endParaRPr lang="de-DE"/>
          </a:p>
        </p:txBody>
      </p:sp>
    </p:spTree>
    <p:extLst>
      <p:ext uri="{BB962C8B-B14F-4D97-AF65-F5344CB8AC3E}">
        <p14:creationId xmlns:p14="http://schemas.microsoft.com/office/powerpoint/2010/main" val="504968890"/>
      </p:ext>
    </p:extLst>
  </p:cSld>
  <p:clrMapOvr>
    <a:masterClrMapping/>
  </p:clrMapOvr>
  <p:transition spd="med"/>
  <p:hf hd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Titel 1">
    <p:spTree>
      <p:nvGrpSpPr>
        <p:cNvPr id="1" name=""/>
        <p:cNvGrpSpPr/>
        <p:nvPr/>
      </p:nvGrpSpPr>
      <p:grpSpPr>
        <a:xfrm>
          <a:off x="0" y="0"/>
          <a:ext cx="0" cy="0"/>
          <a:chOff x="0" y="0"/>
          <a:chExt cx="0" cy="0"/>
        </a:xfrm>
      </p:grpSpPr>
      <p:sp>
        <p:nvSpPr>
          <p:cNvPr id="184" name="Titel 23"/>
          <p:cNvSpPr txBox="1"/>
          <p:nvPr/>
        </p:nvSpPr>
        <p:spPr>
          <a:xfrm>
            <a:off x="324755" y="178340"/>
            <a:ext cx="10551956" cy="750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gn="l" defTabSz="1828800">
              <a:tabLst>
                <a:tab pos="889000" algn="l"/>
                <a:tab pos="1600200" algn="l"/>
                <a:tab pos="1955800" algn="l"/>
              </a:tabLst>
              <a:defRPr sz="4400">
                <a:latin typeface="+mn-lt"/>
                <a:ea typeface="+mn-ea"/>
                <a:cs typeface="+mn-cs"/>
                <a:sym typeface="Helvetica"/>
              </a:defRPr>
            </a:lvl1pPr>
          </a:lstStyle>
          <a:p>
            <a:r>
              <a:rPr sz="2200" err="1"/>
              <a:t>Titelte</a:t>
            </a:r>
            <a:endParaRPr sz="2200"/>
          </a:p>
        </p:txBody>
      </p:sp>
      <p:pic>
        <p:nvPicPr>
          <p:cNvPr id="16" name="Picture 15">
            <a:extLst>
              <a:ext uri="{FF2B5EF4-FFF2-40B4-BE49-F238E27FC236}">
                <a16:creationId xmlns:a16="http://schemas.microsoft.com/office/drawing/2014/main" id="{5A2F6B44-BD6B-1E40-9353-8CC6E7D0327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20872" b="-238"/>
          <a:stretch/>
        </p:blipFill>
        <p:spPr>
          <a:xfrm flipH="1">
            <a:off x="3086272" y="1"/>
            <a:ext cx="9122600" cy="6874286"/>
          </a:xfrm>
          <a:custGeom>
            <a:avLst/>
            <a:gdLst>
              <a:gd name="connsiteX0" fmla="*/ 0 w 8369079"/>
              <a:gd name="connsiteY0" fmla="*/ 0 h 6870162"/>
              <a:gd name="connsiteX1" fmla="*/ 8369079 w 8369079"/>
              <a:gd name="connsiteY1" fmla="*/ 0 h 6870162"/>
              <a:gd name="connsiteX2" fmla="*/ 8369079 w 8369079"/>
              <a:gd name="connsiteY2" fmla="*/ 6870162 h 6870162"/>
              <a:gd name="connsiteX3" fmla="*/ 0 w 8369079"/>
              <a:gd name="connsiteY3" fmla="*/ 6870162 h 6870162"/>
            </a:gdLst>
            <a:ahLst/>
            <a:cxnLst>
              <a:cxn ang="0">
                <a:pos x="connsiteX0" y="connsiteY0"/>
              </a:cxn>
              <a:cxn ang="0">
                <a:pos x="connsiteX1" y="connsiteY1"/>
              </a:cxn>
              <a:cxn ang="0">
                <a:pos x="connsiteX2" y="connsiteY2"/>
              </a:cxn>
              <a:cxn ang="0">
                <a:pos x="connsiteX3" y="connsiteY3"/>
              </a:cxn>
            </a:cxnLst>
            <a:rect l="l" t="t" r="r" b="b"/>
            <a:pathLst>
              <a:path w="8369079" h="6870162">
                <a:moveTo>
                  <a:pt x="0" y="0"/>
                </a:moveTo>
                <a:lnTo>
                  <a:pt x="8369079" y="0"/>
                </a:lnTo>
                <a:lnTo>
                  <a:pt x="8369079" y="6870162"/>
                </a:lnTo>
                <a:lnTo>
                  <a:pt x="0" y="6870162"/>
                </a:lnTo>
                <a:close/>
              </a:path>
            </a:pathLst>
          </a:custGeom>
          <a:ln w="12700">
            <a:miter lim="400000"/>
          </a:ln>
        </p:spPr>
      </p:pic>
      <p:sp>
        <p:nvSpPr>
          <p:cNvPr id="87" name="Freeform 86">
            <a:extLst>
              <a:ext uri="{FF2B5EF4-FFF2-40B4-BE49-F238E27FC236}">
                <a16:creationId xmlns:a16="http://schemas.microsoft.com/office/drawing/2014/main" id="{7D7DB524-CE03-CE4B-A333-063471A322A6}"/>
              </a:ext>
            </a:extLst>
          </p:cNvPr>
          <p:cNvSpPr/>
          <p:nvPr userDrawn="1"/>
        </p:nvSpPr>
        <p:spPr>
          <a:xfrm rot="896229" flipH="1">
            <a:off x="1454960" y="-691745"/>
            <a:ext cx="4220104" cy="807955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5" fmla="*/ 6627771 w 8620542"/>
              <a:gd name="connsiteY5" fmla="*/ 0 h 14752475"/>
              <a:gd name="connsiteX0" fmla="*/ 6627771 w 8620542"/>
              <a:gd name="connsiteY0" fmla="*/ 0 h 13508885"/>
              <a:gd name="connsiteX1" fmla="*/ 8620542 w 8620542"/>
              <a:gd name="connsiteY1" fmla="*/ 531619 h 13508885"/>
              <a:gd name="connsiteX2" fmla="*/ 7569894 w 8620542"/>
              <a:gd name="connsiteY2" fmla="*/ 13508885 h 13508885"/>
              <a:gd name="connsiteX3" fmla="*/ 0 w 8620542"/>
              <a:gd name="connsiteY3" fmla="*/ 12452741 h 13508885"/>
              <a:gd name="connsiteX4" fmla="*/ 0 w 8620542"/>
              <a:gd name="connsiteY4" fmla="*/ 0 h 13508885"/>
              <a:gd name="connsiteX5" fmla="*/ 6627771 w 8620542"/>
              <a:gd name="connsiteY5" fmla="*/ 0 h 13508885"/>
              <a:gd name="connsiteX0" fmla="*/ 6627771 w 8620542"/>
              <a:gd name="connsiteY0" fmla="*/ 0 h 14071840"/>
              <a:gd name="connsiteX1" fmla="*/ 8620542 w 8620542"/>
              <a:gd name="connsiteY1" fmla="*/ 531619 h 14071840"/>
              <a:gd name="connsiteX2" fmla="*/ 7366800 w 8620542"/>
              <a:gd name="connsiteY2" fmla="*/ 14071839 h 14071840"/>
              <a:gd name="connsiteX3" fmla="*/ 0 w 8620542"/>
              <a:gd name="connsiteY3" fmla="*/ 12452741 h 14071840"/>
              <a:gd name="connsiteX4" fmla="*/ 0 w 8620542"/>
              <a:gd name="connsiteY4" fmla="*/ 0 h 14071840"/>
              <a:gd name="connsiteX5" fmla="*/ 6627771 w 8620542"/>
              <a:gd name="connsiteY5" fmla="*/ 0 h 14071840"/>
              <a:gd name="connsiteX0" fmla="*/ 6627771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5" fmla="*/ 6627771 w 8620542"/>
              <a:gd name="connsiteY5" fmla="*/ 0 h 14076114"/>
              <a:gd name="connsiteX0" fmla="*/ 0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0" fmla="*/ 0 w 8445381"/>
              <a:gd name="connsiteY0" fmla="*/ 0 h 14076114"/>
              <a:gd name="connsiteX1" fmla="*/ 8445381 w 8445381"/>
              <a:gd name="connsiteY1" fmla="*/ 2393966 h 14076114"/>
              <a:gd name="connsiteX2" fmla="*/ 7366800 w 8445381"/>
              <a:gd name="connsiteY2" fmla="*/ 14071839 h 14076114"/>
              <a:gd name="connsiteX3" fmla="*/ 0 w 8445381"/>
              <a:gd name="connsiteY3" fmla="*/ 12452741 h 14076114"/>
              <a:gd name="connsiteX4" fmla="*/ 0 w 8445381"/>
              <a:gd name="connsiteY4" fmla="*/ 0 h 14076114"/>
              <a:gd name="connsiteX0" fmla="*/ 0 w 8439110"/>
              <a:gd name="connsiteY0" fmla="*/ 0 h 14076114"/>
              <a:gd name="connsiteX1" fmla="*/ 8439110 w 8439110"/>
              <a:gd name="connsiteY1" fmla="*/ 2378397 h 14076114"/>
              <a:gd name="connsiteX2" fmla="*/ 7366800 w 8439110"/>
              <a:gd name="connsiteY2" fmla="*/ 14071839 h 14076114"/>
              <a:gd name="connsiteX3" fmla="*/ 0 w 8439110"/>
              <a:gd name="connsiteY3" fmla="*/ 12452741 h 14076114"/>
              <a:gd name="connsiteX4" fmla="*/ 0 w 8439110"/>
              <a:gd name="connsiteY4" fmla="*/ 0 h 14076114"/>
              <a:gd name="connsiteX0" fmla="*/ 5868 w 8439110"/>
              <a:gd name="connsiteY0" fmla="*/ 1 h 13617058"/>
              <a:gd name="connsiteX1" fmla="*/ 8439110 w 8439110"/>
              <a:gd name="connsiteY1" fmla="*/ 1919341 h 13617058"/>
              <a:gd name="connsiteX2" fmla="*/ 7366800 w 8439110"/>
              <a:gd name="connsiteY2" fmla="*/ 13612783 h 13617058"/>
              <a:gd name="connsiteX3" fmla="*/ 0 w 8439110"/>
              <a:gd name="connsiteY3" fmla="*/ 11993685 h 13617058"/>
              <a:gd name="connsiteX4" fmla="*/ 5868 w 8439110"/>
              <a:gd name="connsiteY4" fmla="*/ 1 h 1361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9110" h="13617058">
                <a:moveTo>
                  <a:pt x="5868" y="1"/>
                </a:moveTo>
                <a:lnTo>
                  <a:pt x="8439110" y="1919341"/>
                </a:lnTo>
                <a:lnTo>
                  <a:pt x="7366800" y="13612783"/>
                </a:lnTo>
                <a:cubicBezTo>
                  <a:pt x="7403272" y="13696351"/>
                  <a:pt x="2455600" y="12533384"/>
                  <a:pt x="0" y="11993685"/>
                </a:cubicBezTo>
                <a:lnTo>
                  <a:pt x="5868" y="1"/>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0" name="Freeform 89">
            <a:extLst>
              <a:ext uri="{FF2B5EF4-FFF2-40B4-BE49-F238E27FC236}">
                <a16:creationId xmlns:a16="http://schemas.microsoft.com/office/drawing/2014/main" id="{ACAAEBBD-F096-F54B-A60E-23AC1D1DA910}"/>
              </a:ext>
            </a:extLst>
          </p:cNvPr>
          <p:cNvSpPr/>
          <p:nvPr userDrawn="1"/>
        </p:nvSpPr>
        <p:spPr>
          <a:xfrm>
            <a:off x="-26432" y="1"/>
            <a:ext cx="3763189" cy="6870162"/>
          </a:xfrm>
          <a:custGeom>
            <a:avLst/>
            <a:gdLst>
              <a:gd name="connsiteX0" fmla="*/ 0 w 7525398"/>
              <a:gd name="connsiteY0" fmla="*/ 0 h 13740323"/>
              <a:gd name="connsiteX1" fmla="*/ 7525398 w 7525398"/>
              <a:gd name="connsiteY1" fmla="*/ 0 h 13740323"/>
              <a:gd name="connsiteX2" fmla="*/ 2295435 w 7525398"/>
              <a:gd name="connsiteY2" fmla="*/ 1410625 h 13740323"/>
              <a:gd name="connsiteX3" fmla="*/ 5621001 w 7525398"/>
              <a:gd name="connsiteY3" fmla="*/ 13740323 h 13740323"/>
              <a:gd name="connsiteX4" fmla="*/ 0 w 7525398"/>
              <a:gd name="connsiteY4" fmla="*/ 13740323 h 1374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5398" h="13740323">
                <a:moveTo>
                  <a:pt x="0" y="0"/>
                </a:moveTo>
                <a:lnTo>
                  <a:pt x="7525398" y="0"/>
                </a:lnTo>
                <a:lnTo>
                  <a:pt x="2295435" y="1410625"/>
                </a:lnTo>
                <a:lnTo>
                  <a:pt x="5621001" y="13740323"/>
                </a:lnTo>
                <a:lnTo>
                  <a:pt x="0" y="13740323"/>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1" name="Freeform 90">
            <a:extLst>
              <a:ext uri="{FF2B5EF4-FFF2-40B4-BE49-F238E27FC236}">
                <a16:creationId xmlns:a16="http://schemas.microsoft.com/office/drawing/2014/main" id="{6A62700E-0CE2-984F-A376-59F1F83C46A4}"/>
              </a:ext>
            </a:extLst>
          </p:cNvPr>
          <p:cNvSpPr/>
          <p:nvPr userDrawn="1"/>
        </p:nvSpPr>
        <p:spPr>
          <a:xfrm rot="896229" flipH="1">
            <a:off x="2402189" y="-703572"/>
            <a:ext cx="4307539" cy="826510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5013 w 8620542"/>
              <a:gd name="connsiteY3" fmla="*/ 12349922 h 14752475"/>
              <a:gd name="connsiteX4" fmla="*/ 0 w 8620542"/>
              <a:gd name="connsiteY4" fmla="*/ 0 h 14752475"/>
              <a:gd name="connsiteX5" fmla="*/ 6627771 w 8620542"/>
              <a:gd name="connsiteY5" fmla="*/ 0 h 14752475"/>
              <a:gd name="connsiteX0" fmla="*/ 6627771 w 8620542"/>
              <a:gd name="connsiteY0" fmla="*/ 0 h 14591652"/>
              <a:gd name="connsiteX1" fmla="*/ 8620542 w 8620542"/>
              <a:gd name="connsiteY1" fmla="*/ 531619 h 14591652"/>
              <a:gd name="connsiteX2" fmla="*/ 8607781 w 8620542"/>
              <a:gd name="connsiteY2" fmla="*/ 14591652 h 14591652"/>
              <a:gd name="connsiteX3" fmla="*/ 5013 w 8620542"/>
              <a:gd name="connsiteY3" fmla="*/ 12349922 h 14591652"/>
              <a:gd name="connsiteX4" fmla="*/ 0 w 8620542"/>
              <a:gd name="connsiteY4" fmla="*/ 0 h 14591652"/>
              <a:gd name="connsiteX5" fmla="*/ 6627771 w 8620542"/>
              <a:gd name="connsiteY5" fmla="*/ 0 h 14591652"/>
              <a:gd name="connsiteX0" fmla="*/ 6627771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5" fmla="*/ 6627771 w 8620542"/>
              <a:gd name="connsiteY5" fmla="*/ 0 h 14330079"/>
              <a:gd name="connsiteX0" fmla="*/ 0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0" fmla="*/ 0 w 8618970"/>
              <a:gd name="connsiteY0" fmla="*/ 0 h 14330079"/>
              <a:gd name="connsiteX1" fmla="*/ 8618970 w 8618970"/>
              <a:gd name="connsiteY1" fmla="*/ 2057762 h 14330079"/>
              <a:gd name="connsiteX2" fmla="*/ 8604676 w 8618970"/>
              <a:gd name="connsiteY2" fmla="*/ 14330079 h 14330079"/>
              <a:gd name="connsiteX3" fmla="*/ 5013 w 8618970"/>
              <a:gd name="connsiteY3" fmla="*/ 12349922 h 14330079"/>
              <a:gd name="connsiteX4" fmla="*/ 0 w 8618970"/>
              <a:gd name="connsiteY4" fmla="*/ 0 h 14330079"/>
              <a:gd name="connsiteX0" fmla="*/ 6827 w 8613957"/>
              <a:gd name="connsiteY0" fmla="*/ 0 h 14259723"/>
              <a:gd name="connsiteX1" fmla="*/ 8613957 w 8613957"/>
              <a:gd name="connsiteY1" fmla="*/ 1987406 h 14259723"/>
              <a:gd name="connsiteX2" fmla="*/ 8599663 w 8613957"/>
              <a:gd name="connsiteY2" fmla="*/ 14259723 h 14259723"/>
              <a:gd name="connsiteX3" fmla="*/ 0 w 8613957"/>
              <a:gd name="connsiteY3" fmla="*/ 12279566 h 14259723"/>
              <a:gd name="connsiteX4" fmla="*/ 6827 w 8613957"/>
              <a:gd name="connsiteY4" fmla="*/ 0 h 1425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957" h="14259723">
                <a:moveTo>
                  <a:pt x="6827" y="0"/>
                </a:moveTo>
                <a:lnTo>
                  <a:pt x="8613957" y="1987406"/>
                </a:lnTo>
                <a:cubicBezTo>
                  <a:pt x="8609703" y="6674084"/>
                  <a:pt x="8603917" y="9573045"/>
                  <a:pt x="8599663" y="14259723"/>
                </a:cubicBezTo>
                <a:lnTo>
                  <a:pt x="0" y="12279566"/>
                </a:lnTo>
                <a:cubicBezTo>
                  <a:pt x="2276" y="8186377"/>
                  <a:pt x="4551" y="4093189"/>
                  <a:pt x="6827" y="0"/>
                </a:cubicBezTo>
                <a:close/>
              </a:path>
            </a:pathLst>
          </a:custGeom>
          <a:solidFill>
            <a:schemeClr val="bg1">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187" name="Textfeld 12"/>
          <p:cNvSpPr txBox="1"/>
          <p:nvPr/>
        </p:nvSpPr>
        <p:spPr>
          <a:xfrm>
            <a:off x="1010825" y="6523933"/>
            <a:ext cx="3682424"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457200">
              <a:defRPr sz="1400" spc="300">
                <a:latin typeface="Verdana"/>
                <a:ea typeface="Verdana"/>
                <a:cs typeface="Verdana"/>
                <a:sym typeface="Verdana"/>
              </a:defRPr>
            </a:pPr>
            <a:r>
              <a:rPr sz="700">
                <a:latin typeface="Neue Haas Grotesk Text Pro" panose="020B0504020202020204" pitchFamily="34" charset="77"/>
              </a:rPr>
              <a:t>© </a:t>
            </a:r>
            <a:r>
              <a:rPr lang="de-DE" sz="700">
                <a:latin typeface="Neue Haas Grotesk Text Pro" panose="020B0504020202020204" pitchFamily="34" charset="77"/>
              </a:rPr>
              <a:t>M3 Consulting GbR</a:t>
            </a:r>
            <a:r>
              <a:rPr sz="700">
                <a:latin typeface="Neue Haas Grotesk Text Pro" panose="020B0504020202020204" pitchFamily="34" charset="77"/>
              </a:rPr>
              <a:t> Alle </a:t>
            </a:r>
            <a:r>
              <a:rPr sz="700" err="1">
                <a:latin typeface="Neue Haas Grotesk Text Pro" panose="020B0504020202020204" pitchFamily="34" charset="77"/>
              </a:rPr>
              <a:t>Rechte</a:t>
            </a:r>
            <a:r>
              <a:rPr sz="700">
                <a:latin typeface="Neue Haas Grotesk Text Pro" panose="020B0504020202020204" pitchFamily="34" charset="77"/>
              </a:rPr>
              <a:t> </a:t>
            </a:r>
            <a:r>
              <a:rPr sz="700" err="1">
                <a:latin typeface="Neue Haas Grotesk Text Pro" panose="020B0504020202020204" pitchFamily="34" charset="77"/>
              </a:rPr>
              <a:t>vorbehalten</a:t>
            </a:r>
            <a:r>
              <a:rPr sz="700">
                <a:latin typeface="Neue Haas Grotesk Text Pro" panose="020B0504020202020204" pitchFamily="34" charset="77"/>
              </a:rPr>
              <a:t>.</a:t>
            </a:r>
          </a:p>
        </p:txBody>
      </p:sp>
      <p:sp>
        <p:nvSpPr>
          <p:cNvPr id="246" name="Rechteck 1"/>
          <p:cNvSpPr txBox="1">
            <a:spLocks noGrp="1"/>
          </p:cNvSpPr>
          <p:nvPr>
            <p:ph type="body" sz="quarter" idx="13" hasCustomPrompt="1"/>
          </p:nvPr>
        </p:nvSpPr>
        <p:spPr>
          <a:xfrm>
            <a:off x="324754" y="1085734"/>
            <a:ext cx="5038553" cy="381001"/>
          </a:xfrm>
          <a:prstGeom prst="rect">
            <a:avLst/>
          </a:prstGeom>
        </p:spPr>
        <p:txBody>
          <a:bodyPr wrap="square" lIns="0" tIns="0" rIns="0" bIns="0">
            <a:spAutoFit/>
          </a:bodyPr>
          <a:lstStyle>
            <a:lvl1pPr marL="0" indent="0" algn="r">
              <a:spcBef>
                <a:spcPts val="0"/>
              </a:spcBef>
              <a:buSzTx/>
              <a:buNone/>
              <a:defRPr sz="2500" b="0">
                <a:solidFill>
                  <a:schemeClr val="tx1"/>
                </a:solidFill>
                <a:latin typeface="Neue Haas Grotesk Text Pro" panose="020B0504020202020204" pitchFamily="34" charset="77"/>
                <a:ea typeface="+mn-ea"/>
                <a:cs typeface="+mn-cs"/>
                <a:sym typeface="Helvetica"/>
              </a:defRPr>
            </a:lvl1pPr>
          </a:lstStyle>
          <a:p>
            <a:r>
              <a:rPr lang="de-DE"/>
              <a:t>T</a:t>
            </a:r>
            <a:r>
              <a:rPr err="1"/>
              <a:t>iteltext</a:t>
            </a:r>
            <a:endParaRPr/>
          </a:p>
        </p:txBody>
      </p:sp>
      <p:sp>
        <p:nvSpPr>
          <p:cNvPr id="249" name="Text"/>
          <p:cNvSpPr txBox="1"/>
          <p:nvPr/>
        </p:nvSpPr>
        <p:spPr>
          <a:xfrm>
            <a:off x="11755282" y="6535050"/>
            <a:ext cx="96181"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defRPr sz="2500">
                <a:solidFill>
                  <a:srgbClr val="FFFFFF"/>
                </a:solidFill>
                <a:latin typeface="+mn-lt"/>
                <a:ea typeface="+mn-ea"/>
                <a:cs typeface="+mn-cs"/>
                <a:sym typeface="Helvetica"/>
              </a:defRPr>
            </a:pPr>
            <a:r>
              <a:rPr sz="1250"/>
              <a:t>￼</a:t>
            </a:r>
          </a:p>
        </p:txBody>
      </p:sp>
      <p:sp>
        <p:nvSpPr>
          <p:cNvPr id="250" name="Rechteck 1"/>
          <p:cNvSpPr txBox="1">
            <a:spLocks noGrp="1"/>
          </p:cNvSpPr>
          <p:nvPr>
            <p:ph type="body" sz="quarter" idx="16" hasCustomPrompt="1"/>
          </p:nvPr>
        </p:nvSpPr>
        <p:spPr>
          <a:xfrm>
            <a:off x="324755" y="1618919"/>
            <a:ext cx="5038552" cy="246221"/>
          </a:xfrm>
          <a:prstGeom prst="rect">
            <a:avLst/>
          </a:prstGeom>
        </p:spPr>
        <p:txBody>
          <a:bodyPr wrap="square" lIns="0" tIns="0" rIns="0" bIns="0">
            <a:spAutoFit/>
          </a:bodyPr>
          <a:lstStyle>
            <a:lvl1pPr marL="0" indent="0" algn="r">
              <a:spcBef>
                <a:spcPts val="0"/>
              </a:spcBef>
              <a:buSzTx/>
              <a:buNone/>
              <a:defRPr sz="1600" b="0">
                <a:solidFill>
                  <a:srgbClr val="252D5C"/>
                </a:solidFill>
                <a:latin typeface="Neue Haas Grotesk Text Pro" panose="020B0504020202020204" pitchFamily="34" charset="77"/>
                <a:ea typeface="+mn-ea"/>
                <a:cs typeface="+mn-cs"/>
                <a:sym typeface="Helvetica"/>
              </a:defRPr>
            </a:lvl1pPr>
          </a:lstStyle>
          <a:p>
            <a:r>
              <a:rPr lang="de-DE"/>
              <a:t>U</a:t>
            </a:r>
            <a:r>
              <a:rPr err="1"/>
              <a:t>ntertitel</a:t>
            </a:r>
            <a:endParaRPr/>
          </a:p>
        </p:txBody>
      </p:sp>
      <p:sp>
        <p:nvSpPr>
          <p:cNvPr id="9" name="Content Placeholder 8">
            <a:extLst>
              <a:ext uri="{FF2B5EF4-FFF2-40B4-BE49-F238E27FC236}">
                <a16:creationId xmlns:a16="http://schemas.microsoft.com/office/drawing/2014/main" id="{B7F49984-1E53-8A4D-B44F-1D3A0D310F07}"/>
              </a:ext>
            </a:extLst>
          </p:cNvPr>
          <p:cNvSpPr>
            <a:spLocks noGrp="1"/>
          </p:cNvSpPr>
          <p:nvPr>
            <p:ph sz="quarter" idx="17" hasCustomPrompt="1"/>
          </p:nvPr>
        </p:nvSpPr>
        <p:spPr>
          <a:xfrm>
            <a:off x="1004909" y="3923328"/>
            <a:ext cx="3688340" cy="750315"/>
          </a:xfrm>
          <a:prstGeom prst="rect">
            <a:avLst/>
          </a:prstGeom>
        </p:spPr>
        <p:txBody>
          <a:bodyPr>
            <a:noAutofit/>
          </a:bodyPr>
          <a:lstStyle>
            <a:lvl1pPr marL="0" indent="0" algn="r">
              <a:spcBef>
                <a:spcPts val="300"/>
              </a:spcBef>
              <a:buNone/>
              <a:defRPr sz="1200">
                <a:latin typeface="Neue Haas Grotesk Text Pro" panose="020B0504020202020204" pitchFamily="34" charset="77"/>
              </a:defRPr>
            </a:lvl1pPr>
            <a:lvl2pPr algn="r">
              <a:defRPr sz="1200">
                <a:latin typeface="Neue Haas Grotesk Text Pro" panose="020B0504020202020204" pitchFamily="34" charset="77"/>
              </a:defRPr>
            </a:lvl2pPr>
            <a:lvl3pPr algn="r">
              <a:defRPr sz="1200">
                <a:latin typeface="Neue Haas Grotesk Text Pro" panose="020B0504020202020204" pitchFamily="34" charset="77"/>
              </a:defRPr>
            </a:lvl3pPr>
            <a:lvl4pPr algn="r">
              <a:defRPr sz="1200">
                <a:latin typeface="Neue Haas Grotesk Text Pro" panose="020B0504020202020204" pitchFamily="34" charset="77"/>
              </a:defRPr>
            </a:lvl4pPr>
            <a:lvl5pPr algn="r">
              <a:defRPr sz="1200">
                <a:latin typeface="Neue Haas Grotesk Text Pro" panose="020B0504020202020204" pitchFamily="34" charset="77"/>
              </a:defRPr>
            </a:lvl5pPr>
          </a:lstStyle>
          <a:p>
            <a:pPr lvl="0"/>
            <a:r>
              <a:rPr lang="de-DE"/>
              <a:t>Vorname Nachname</a:t>
            </a:r>
          </a:p>
          <a:p>
            <a:pPr lvl="0"/>
            <a:r>
              <a:rPr lang="de-DE"/>
              <a:t>Vorname Nachname</a:t>
            </a:r>
          </a:p>
          <a:p>
            <a:pPr lvl="0"/>
            <a:r>
              <a:rPr lang="de-DE"/>
              <a:t>Vorname Nachname </a:t>
            </a:r>
          </a:p>
        </p:txBody>
      </p:sp>
      <p:pic>
        <p:nvPicPr>
          <p:cNvPr id="5" name="Picture 4">
            <a:extLst>
              <a:ext uri="{FF2B5EF4-FFF2-40B4-BE49-F238E27FC236}">
                <a16:creationId xmlns:a16="http://schemas.microsoft.com/office/drawing/2014/main" id="{9A47A834-D74B-6148-B59D-D0FDF7BA92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377340" y="362647"/>
            <a:ext cx="2474123" cy="420601"/>
          </a:xfrm>
          <a:prstGeom prst="rect">
            <a:avLst/>
          </a:prstGeom>
        </p:spPr>
      </p:pic>
      <p:sp>
        <p:nvSpPr>
          <p:cNvPr id="14" name="Datumsplatzhalter 3">
            <a:extLst>
              <a:ext uri="{FF2B5EF4-FFF2-40B4-BE49-F238E27FC236}">
                <a16:creationId xmlns:a16="http://schemas.microsoft.com/office/drawing/2014/main" id="{4AE5B971-30BA-5541-9AA2-16EECB1345B6}"/>
              </a:ext>
            </a:extLst>
          </p:cNvPr>
          <p:cNvSpPr>
            <a:spLocks noGrp="1"/>
          </p:cNvSpPr>
          <p:nvPr>
            <p:ph type="dt" sz="half" idx="23"/>
          </p:nvPr>
        </p:nvSpPr>
        <p:spPr>
          <a:xfrm>
            <a:off x="156679" y="6451200"/>
            <a:ext cx="756000" cy="252000"/>
          </a:xfrm>
        </p:spPr>
        <p:txBody>
          <a:bodyPr/>
          <a:lstStyle>
            <a:lvl1pPr>
              <a:defRPr sz="900">
                <a:solidFill>
                  <a:schemeClr val="tx1"/>
                </a:solidFill>
              </a:defRPr>
            </a:lvl1pPr>
          </a:lstStyle>
          <a:p>
            <a:fld id="{EA145E5B-3821-4F34-8F19-C30D40F617F3}" type="datetime1">
              <a:rPr lang="de-DE" smtClean="0"/>
              <a:pPr/>
              <a:t>19.07.21</a:t>
            </a:fld>
            <a:endParaRPr lang="de-DE"/>
          </a:p>
        </p:txBody>
      </p:sp>
    </p:spTree>
    <p:extLst>
      <p:ext uri="{BB962C8B-B14F-4D97-AF65-F5344CB8AC3E}">
        <p14:creationId xmlns:p14="http://schemas.microsoft.com/office/powerpoint/2010/main" val="3787616623"/>
      </p:ext>
    </p:extLst>
  </p:cSld>
  <p:clrMapOvr>
    <a:masterClrMapping/>
  </p:clrMapOvr>
  <p:transition spd="med"/>
  <p:hf sldNum="0"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itel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1F3490-3393-1E4E-9EEA-B652C1FE55F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77"/>
          <a:stretch/>
        </p:blipFill>
        <p:spPr>
          <a:xfrm>
            <a:off x="4566337" y="1"/>
            <a:ext cx="7627251" cy="6857997"/>
          </a:xfrm>
          <a:custGeom>
            <a:avLst/>
            <a:gdLst>
              <a:gd name="connsiteX0" fmla="*/ 0 w 8369079"/>
              <a:gd name="connsiteY0" fmla="*/ 0 h 6870162"/>
              <a:gd name="connsiteX1" fmla="*/ 8369079 w 8369079"/>
              <a:gd name="connsiteY1" fmla="*/ 0 h 6870162"/>
              <a:gd name="connsiteX2" fmla="*/ 8369079 w 8369079"/>
              <a:gd name="connsiteY2" fmla="*/ 6870162 h 6870162"/>
              <a:gd name="connsiteX3" fmla="*/ 0 w 8369079"/>
              <a:gd name="connsiteY3" fmla="*/ 6870162 h 6870162"/>
            </a:gdLst>
            <a:ahLst/>
            <a:cxnLst>
              <a:cxn ang="0">
                <a:pos x="connsiteX0" y="connsiteY0"/>
              </a:cxn>
              <a:cxn ang="0">
                <a:pos x="connsiteX1" y="connsiteY1"/>
              </a:cxn>
              <a:cxn ang="0">
                <a:pos x="connsiteX2" y="connsiteY2"/>
              </a:cxn>
              <a:cxn ang="0">
                <a:pos x="connsiteX3" y="connsiteY3"/>
              </a:cxn>
            </a:cxnLst>
            <a:rect l="l" t="t" r="r" b="b"/>
            <a:pathLst>
              <a:path w="8369079" h="6870162">
                <a:moveTo>
                  <a:pt x="0" y="0"/>
                </a:moveTo>
                <a:lnTo>
                  <a:pt x="8369079" y="0"/>
                </a:lnTo>
                <a:lnTo>
                  <a:pt x="8369079" y="6870162"/>
                </a:lnTo>
                <a:lnTo>
                  <a:pt x="0" y="6870162"/>
                </a:lnTo>
                <a:close/>
              </a:path>
            </a:pathLst>
          </a:custGeom>
          <a:ln w="12700">
            <a:miter lim="400000"/>
          </a:ln>
        </p:spPr>
      </p:pic>
      <p:sp>
        <p:nvSpPr>
          <p:cNvPr id="184" name="Titel 23"/>
          <p:cNvSpPr txBox="1"/>
          <p:nvPr/>
        </p:nvSpPr>
        <p:spPr>
          <a:xfrm>
            <a:off x="324755" y="178340"/>
            <a:ext cx="10551956" cy="750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gn="l" defTabSz="1828800">
              <a:tabLst>
                <a:tab pos="889000" algn="l"/>
                <a:tab pos="1600200" algn="l"/>
                <a:tab pos="1955800" algn="l"/>
              </a:tabLst>
              <a:defRPr sz="4400">
                <a:latin typeface="+mn-lt"/>
                <a:ea typeface="+mn-ea"/>
                <a:cs typeface="+mn-cs"/>
                <a:sym typeface="Helvetica"/>
              </a:defRPr>
            </a:lvl1pPr>
          </a:lstStyle>
          <a:p>
            <a:r>
              <a:rPr sz="2200" err="1"/>
              <a:t>Titelte</a:t>
            </a:r>
            <a:endParaRPr sz="2200"/>
          </a:p>
        </p:txBody>
      </p:sp>
      <p:sp>
        <p:nvSpPr>
          <p:cNvPr id="87" name="Freeform 86">
            <a:extLst>
              <a:ext uri="{FF2B5EF4-FFF2-40B4-BE49-F238E27FC236}">
                <a16:creationId xmlns:a16="http://schemas.microsoft.com/office/drawing/2014/main" id="{7D7DB524-CE03-CE4B-A333-063471A322A6}"/>
              </a:ext>
            </a:extLst>
          </p:cNvPr>
          <p:cNvSpPr/>
          <p:nvPr userDrawn="1"/>
        </p:nvSpPr>
        <p:spPr>
          <a:xfrm rot="896229" flipH="1">
            <a:off x="1454960" y="-691745"/>
            <a:ext cx="4220104" cy="807955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5" fmla="*/ 6627771 w 8620542"/>
              <a:gd name="connsiteY5" fmla="*/ 0 h 14752475"/>
              <a:gd name="connsiteX0" fmla="*/ 6627771 w 8620542"/>
              <a:gd name="connsiteY0" fmla="*/ 0 h 13508885"/>
              <a:gd name="connsiteX1" fmla="*/ 8620542 w 8620542"/>
              <a:gd name="connsiteY1" fmla="*/ 531619 h 13508885"/>
              <a:gd name="connsiteX2" fmla="*/ 7569894 w 8620542"/>
              <a:gd name="connsiteY2" fmla="*/ 13508885 h 13508885"/>
              <a:gd name="connsiteX3" fmla="*/ 0 w 8620542"/>
              <a:gd name="connsiteY3" fmla="*/ 12452741 h 13508885"/>
              <a:gd name="connsiteX4" fmla="*/ 0 w 8620542"/>
              <a:gd name="connsiteY4" fmla="*/ 0 h 13508885"/>
              <a:gd name="connsiteX5" fmla="*/ 6627771 w 8620542"/>
              <a:gd name="connsiteY5" fmla="*/ 0 h 13508885"/>
              <a:gd name="connsiteX0" fmla="*/ 6627771 w 8620542"/>
              <a:gd name="connsiteY0" fmla="*/ 0 h 14071840"/>
              <a:gd name="connsiteX1" fmla="*/ 8620542 w 8620542"/>
              <a:gd name="connsiteY1" fmla="*/ 531619 h 14071840"/>
              <a:gd name="connsiteX2" fmla="*/ 7366800 w 8620542"/>
              <a:gd name="connsiteY2" fmla="*/ 14071839 h 14071840"/>
              <a:gd name="connsiteX3" fmla="*/ 0 w 8620542"/>
              <a:gd name="connsiteY3" fmla="*/ 12452741 h 14071840"/>
              <a:gd name="connsiteX4" fmla="*/ 0 w 8620542"/>
              <a:gd name="connsiteY4" fmla="*/ 0 h 14071840"/>
              <a:gd name="connsiteX5" fmla="*/ 6627771 w 8620542"/>
              <a:gd name="connsiteY5" fmla="*/ 0 h 14071840"/>
              <a:gd name="connsiteX0" fmla="*/ 6627771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5" fmla="*/ 6627771 w 8620542"/>
              <a:gd name="connsiteY5" fmla="*/ 0 h 14076114"/>
              <a:gd name="connsiteX0" fmla="*/ 0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0" fmla="*/ 0 w 8445381"/>
              <a:gd name="connsiteY0" fmla="*/ 0 h 14076114"/>
              <a:gd name="connsiteX1" fmla="*/ 8445381 w 8445381"/>
              <a:gd name="connsiteY1" fmla="*/ 2393966 h 14076114"/>
              <a:gd name="connsiteX2" fmla="*/ 7366800 w 8445381"/>
              <a:gd name="connsiteY2" fmla="*/ 14071839 h 14076114"/>
              <a:gd name="connsiteX3" fmla="*/ 0 w 8445381"/>
              <a:gd name="connsiteY3" fmla="*/ 12452741 h 14076114"/>
              <a:gd name="connsiteX4" fmla="*/ 0 w 8445381"/>
              <a:gd name="connsiteY4" fmla="*/ 0 h 14076114"/>
              <a:gd name="connsiteX0" fmla="*/ 0 w 8439110"/>
              <a:gd name="connsiteY0" fmla="*/ 0 h 14076114"/>
              <a:gd name="connsiteX1" fmla="*/ 8439110 w 8439110"/>
              <a:gd name="connsiteY1" fmla="*/ 2378397 h 14076114"/>
              <a:gd name="connsiteX2" fmla="*/ 7366800 w 8439110"/>
              <a:gd name="connsiteY2" fmla="*/ 14071839 h 14076114"/>
              <a:gd name="connsiteX3" fmla="*/ 0 w 8439110"/>
              <a:gd name="connsiteY3" fmla="*/ 12452741 h 14076114"/>
              <a:gd name="connsiteX4" fmla="*/ 0 w 8439110"/>
              <a:gd name="connsiteY4" fmla="*/ 0 h 14076114"/>
              <a:gd name="connsiteX0" fmla="*/ 5868 w 8439110"/>
              <a:gd name="connsiteY0" fmla="*/ 1 h 13617058"/>
              <a:gd name="connsiteX1" fmla="*/ 8439110 w 8439110"/>
              <a:gd name="connsiteY1" fmla="*/ 1919341 h 13617058"/>
              <a:gd name="connsiteX2" fmla="*/ 7366800 w 8439110"/>
              <a:gd name="connsiteY2" fmla="*/ 13612783 h 13617058"/>
              <a:gd name="connsiteX3" fmla="*/ 0 w 8439110"/>
              <a:gd name="connsiteY3" fmla="*/ 11993685 h 13617058"/>
              <a:gd name="connsiteX4" fmla="*/ 5868 w 8439110"/>
              <a:gd name="connsiteY4" fmla="*/ 1 h 1361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9110" h="13617058">
                <a:moveTo>
                  <a:pt x="5868" y="1"/>
                </a:moveTo>
                <a:lnTo>
                  <a:pt x="8439110" y="1919341"/>
                </a:lnTo>
                <a:lnTo>
                  <a:pt x="7366800" y="13612783"/>
                </a:lnTo>
                <a:cubicBezTo>
                  <a:pt x="7403272" y="13696351"/>
                  <a:pt x="2455600" y="12533384"/>
                  <a:pt x="0" y="11993685"/>
                </a:cubicBezTo>
                <a:lnTo>
                  <a:pt x="5868" y="1"/>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0" name="Freeform 89">
            <a:extLst>
              <a:ext uri="{FF2B5EF4-FFF2-40B4-BE49-F238E27FC236}">
                <a16:creationId xmlns:a16="http://schemas.microsoft.com/office/drawing/2014/main" id="{ACAAEBBD-F096-F54B-A60E-23AC1D1DA910}"/>
              </a:ext>
            </a:extLst>
          </p:cNvPr>
          <p:cNvSpPr/>
          <p:nvPr userDrawn="1"/>
        </p:nvSpPr>
        <p:spPr>
          <a:xfrm>
            <a:off x="-26432" y="1"/>
            <a:ext cx="3763189" cy="6870162"/>
          </a:xfrm>
          <a:custGeom>
            <a:avLst/>
            <a:gdLst>
              <a:gd name="connsiteX0" fmla="*/ 0 w 7525398"/>
              <a:gd name="connsiteY0" fmla="*/ 0 h 13740323"/>
              <a:gd name="connsiteX1" fmla="*/ 7525398 w 7525398"/>
              <a:gd name="connsiteY1" fmla="*/ 0 h 13740323"/>
              <a:gd name="connsiteX2" fmla="*/ 2295435 w 7525398"/>
              <a:gd name="connsiteY2" fmla="*/ 1410625 h 13740323"/>
              <a:gd name="connsiteX3" fmla="*/ 5621001 w 7525398"/>
              <a:gd name="connsiteY3" fmla="*/ 13740323 h 13740323"/>
              <a:gd name="connsiteX4" fmla="*/ 0 w 7525398"/>
              <a:gd name="connsiteY4" fmla="*/ 13740323 h 1374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5398" h="13740323">
                <a:moveTo>
                  <a:pt x="0" y="0"/>
                </a:moveTo>
                <a:lnTo>
                  <a:pt x="7525398" y="0"/>
                </a:lnTo>
                <a:lnTo>
                  <a:pt x="2295435" y="1410625"/>
                </a:lnTo>
                <a:lnTo>
                  <a:pt x="5621001" y="13740323"/>
                </a:lnTo>
                <a:lnTo>
                  <a:pt x="0" y="13740323"/>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1" name="Freeform 90">
            <a:extLst>
              <a:ext uri="{FF2B5EF4-FFF2-40B4-BE49-F238E27FC236}">
                <a16:creationId xmlns:a16="http://schemas.microsoft.com/office/drawing/2014/main" id="{6A62700E-0CE2-984F-A376-59F1F83C46A4}"/>
              </a:ext>
            </a:extLst>
          </p:cNvPr>
          <p:cNvSpPr/>
          <p:nvPr userDrawn="1"/>
        </p:nvSpPr>
        <p:spPr>
          <a:xfrm rot="896229" flipH="1">
            <a:off x="2402189" y="-703572"/>
            <a:ext cx="4307539" cy="826510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5013 w 8620542"/>
              <a:gd name="connsiteY3" fmla="*/ 12349922 h 14752475"/>
              <a:gd name="connsiteX4" fmla="*/ 0 w 8620542"/>
              <a:gd name="connsiteY4" fmla="*/ 0 h 14752475"/>
              <a:gd name="connsiteX5" fmla="*/ 6627771 w 8620542"/>
              <a:gd name="connsiteY5" fmla="*/ 0 h 14752475"/>
              <a:gd name="connsiteX0" fmla="*/ 6627771 w 8620542"/>
              <a:gd name="connsiteY0" fmla="*/ 0 h 14591652"/>
              <a:gd name="connsiteX1" fmla="*/ 8620542 w 8620542"/>
              <a:gd name="connsiteY1" fmla="*/ 531619 h 14591652"/>
              <a:gd name="connsiteX2" fmla="*/ 8607781 w 8620542"/>
              <a:gd name="connsiteY2" fmla="*/ 14591652 h 14591652"/>
              <a:gd name="connsiteX3" fmla="*/ 5013 w 8620542"/>
              <a:gd name="connsiteY3" fmla="*/ 12349922 h 14591652"/>
              <a:gd name="connsiteX4" fmla="*/ 0 w 8620542"/>
              <a:gd name="connsiteY4" fmla="*/ 0 h 14591652"/>
              <a:gd name="connsiteX5" fmla="*/ 6627771 w 8620542"/>
              <a:gd name="connsiteY5" fmla="*/ 0 h 14591652"/>
              <a:gd name="connsiteX0" fmla="*/ 6627771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5" fmla="*/ 6627771 w 8620542"/>
              <a:gd name="connsiteY5" fmla="*/ 0 h 14330079"/>
              <a:gd name="connsiteX0" fmla="*/ 0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0" fmla="*/ 0 w 8618970"/>
              <a:gd name="connsiteY0" fmla="*/ 0 h 14330079"/>
              <a:gd name="connsiteX1" fmla="*/ 8618970 w 8618970"/>
              <a:gd name="connsiteY1" fmla="*/ 2057762 h 14330079"/>
              <a:gd name="connsiteX2" fmla="*/ 8604676 w 8618970"/>
              <a:gd name="connsiteY2" fmla="*/ 14330079 h 14330079"/>
              <a:gd name="connsiteX3" fmla="*/ 5013 w 8618970"/>
              <a:gd name="connsiteY3" fmla="*/ 12349922 h 14330079"/>
              <a:gd name="connsiteX4" fmla="*/ 0 w 8618970"/>
              <a:gd name="connsiteY4" fmla="*/ 0 h 14330079"/>
              <a:gd name="connsiteX0" fmla="*/ 6827 w 8613957"/>
              <a:gd name="connsiteY0" fmla="*/ 0 h 14259723"/>
              <a:gd name="connsiteX1" fmla="*/ 8613957 w 8613957"/>
              <a:gd name="connsiteY1" fmla="*/ 1987406 h 14259723"/>
              <a:gd name="connsiteX2" fmla="*/ 8599663 w 8613957"/>
              <a:gd name="connsiteY2" fmla="*/ 14259723 h 14259723"/>
              <a:gd name="connsiteX3" fmla="*/ 0 w 8613957"/>
              <a:gd name="connsiteY3" fmla="*/ 12279566 h 14259723"/>
              <a:gd name="connsiteX4" fmla="*/ 6827 w 8613957"/>
              <a:gd name="connsiteY4" fmla="*/ 0 h 1425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957" h="14259723">
                <a:moveTo>
                  <a:pt x="6827" y="0"/>
                </a:moveTo>
                <a:lnTo>
                  <a:pt x="8613957" y="1987406"/>
                </a:lnTo>
                <a:cubicBezTo>
                  <a:pt x="8609703" y="6674084"/>
                  <a:pt x="8603917" y="9573045"/>
                  <a:pt x="8599663" y="14259723"/>
                </a:cubicBezTo>
                <a:lnTo>
                  <a:pt x="0" y="12279566"/>
                </a:lnTo>
                <a:cubicBezTo>
                  <a:pt x="2276" y="8186377"/>
                  <a:pt x="4551" y="4093189"/>
                  <a:pt x="6827" y="0"/>
                </a:cubicBezTo>
                <a:close/>
              </a:path>
            </a:pathLst>
          </a:custGeom>
          <a:solidFill>
            <a:schemeClr val="bg1">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187" name="Textfeld 12"/>
          <p:cNvSpPr txBox="1"/>
          <p:nvPr/>
        </p:nvSpPr>
        <p:spPr>
          <a:xfrm>
            <a:off x="1010825" y="6523933"/>
            <a:ext cx="3682424"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457200">
              <a:defRPr sz="1400" spc="300">
                <a:latin typeface="Verdana"/>
                <a:ea typeface="Verdana"/>
                <a:cs typeface="Verdana"/>
                <a:sym typeface="Verdana"/>
              </a:defRPr>
            </a:pPr>
            <a:r>
              <a:rPr sz="700">
                <a:latin typeface="Neue Haas Grotesk Text Pro" panose="020B0504020202020204" pitchFamily="34" charset="77"/>
              </a:rPr>
              <a:t>© GalileiConsult </a:t>
            </a:r>
            <a:r>
              <a:rPr sz="700" err="1">
                <a:latin typeface="Neue Haas Grotesk Text Pro" panose="020B0504020202020204" pitchFamily="34" charset="77"/>
              </a:rPr>
              <a:t>e.V</a:t>
            </a:r>
            <a:r>
              <a:rPr sz="700">
                <a:latin typeface="Neue Haas Grotesk Text Pro" panose="020B0504020202020204" pitchFamily="34" charset="77"/>
              </a:rPr>
              <a:t>. </a:t>
            </a:r>
            <a:r>
              <a:rPr sz="700" err="1">
                <a:latin typeface="Neue Haas Grotesk Text Pro" panose="020B0504020202020204" pitchFamily="34" charset="77"/>
              </a:rPr>
              <a:t>Alle</a:t>
            </a:r>
            <a:r>
              <a:rPr sz="700">
                <a:latin typeface="Neue Haas Grotesk Text Pro" panose="020B0504020202020204" pitchFamily="34" charset="77"/>
              </a:rPr>
              <a:t> </a:t>
            </a:r>
            <a:r>
              <a:rPr sz="700" err="1">
                <a:latin typeface="Neue Haas Grotesk Text Pro" panose="020B0504020202020204" pitchFamily="34" charset="77"/>
              </a:rPr>
              <a:t>Rechte</a:t>
            </a:r>
            <a:r>
              <a:rPr sz="700">
                <a:latin typeface="Neue Haas Grotesk Text Pro" panose="020B0504020202020204" pitchFamily="34" charset="77"/>
              </a:rPr>
              <a:t> </a:t>
            </a:r>
            <a:r>
              <a:rPr sz="700" err="1">
                <a:latin typeface="Neue Haas Grotesk Text Pro" panose="020B0504020202020204" pitchFamily="34" charset="77"/>
              </a:rPr>
              <a:t>vorbehalten</a:t>
            </a:r>
            <a:r>
              <a:rPr sz="700">
                <a:latin typeface="Neue Haas Grotesk Text Pro" panose="020B0504020202020204" pitchFamily="34" charset="77"/>
              </a:rPr>
              <a:t>.</a:t>
            </a:r>
          </a:p>
        </p:txBody>
      </p:sp>
      <p:sp>
        <p:nvSpPr>
          <p:cNvPr id="246" name="Rechteck 1"/>
          <p:cNvSpPr txBox="1">
            <a:spLocks noGrp="1"/>
          </p:cNvSpPr>
          <p:nvPr>
            <p:ph type="body" sz="quarter" idx="13" hasCustomPrompt="1"/>
          </p:nvPr>
        </p:nvSpPr>
        <p:spPr>
          <a:xfrm>
            <a:off x="324754" y="1085734"/>
            <a:ext cx="5038553" cy="381001"/>
          </a:xfrm>
          <a:prstGeom prst="rect">
            <a:avLst/>
          </a:prstGeom>
        </p:spPr>
        <p:txBody>
          <a:bodyPr wrap="square" lIns="0" tIns="0" rIns="0" bIns="0">
            <a:spAutoFit/>
          </a:bodyPr>
          <a:lstStyle>
            <a:lvl1pPr marL="0" indent="0" algn="r">
              <a:spcBef>
                <a:spcPts val="0"/>
              </a:spcBef>
              <a:buSzTx/>
              <a:buNone/>
              <a:defRPr sz="2500" b="0">
                <a:solidFill>
                  <a:schemeClr val="tx1"/>
                </a:solidFill>
                <a:latin typeface="Neue Haas Grotesk Text Pro" panose="020B0504020202020204" pitchFamily="34" charset="77"/>
                <a:ea typeface="+mn-ea"/>
                <a:cs typeface="+mn-cs"/>
                <a:sym typeface="Helvetica"/>
              </a:defRPr>
            </a:lvl1pPr>
          </a:lstStyle>
          <a:p>
            <a:r>
              <a:rPr lang="de-DE"/>
              <a:t>T</a:t>
            </a:r>
            <a:r>
              <a:rPr err="1"/>
              <a:t>iteltext</a:t>
            </a:r>
            <a:endParaRPr/>
          </a:p>
        </p:txBody>
      </p:sp>
      <p:sp>
        <p:nvSpPr>
          <p:cNvPr id="249" name="Text"/>
          <p:cNvSpPr txBox="1"/>
          <p:nvPr/>
        </p:nvSpPr>
        <p:spPr>
          <a:xfrm>
            <a:off x="11755282" y="6535050"/>
            <a:ext cx="96181"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defRPr sz="2500">
                <a:solidFill>
                  <a:srgbClr val="FFFFFF"/>
                </a:solidFill>
                <a:latin typeface="+mn-lt"/>
                <a:ea typeface="+mn-ea"/>
                <a:cs typeface="+mn-cs"/>
                <a:sym typeface="Helvetica"/>
              </a:defRPr>
            </a:pPr>
            <a:r>
              <a:rPr sz="1250"/>
              <a:t>￼</a:t>
            </a:r>
          </a:p>
        </p:txBody>
      </p:sp>
      <p:sp>
        <p:nvSpPr>
          <p:cNvPr id="250" name="Rechteck 1"/>
          <p:cNvSpPr txBox="1">
            <a:spLocks noGrp="1"/>
          </p:cNvSpPr>
          <p:nvPr>
            <p:ph type="body" sz="quarter" idx="16" hasCustomPrompt="1"/>
          </p:nvPr>
        </p:nvSpPr>
        <p:spPr>
          <a:xfrm>
            <a:off x="324755" y="1618919"/>
            <a:ext cx="5038552" cy="246221"/>
          </a:xfrm>
          <a:prstGeom prst="rect">
            <a:avLst/>
          </a:prstGeom>
        </p:spPr>
        <p:txBody>
          <a:bodyPr wrap="square" lIns="0" tIns="0" rIns="0" bIns="0">
            <a:spAutoFit/>
          </a:bodyPr>
          <a:lstStyle>
            <a:lvl1pPr marL="0" indent="0" algn="r">
              <a:spcBef>
                <a:spcPts val="0"/>
              </a:spcBef>
              <a:buSzTx/>
              <a:buNone/>
              <a:defRPr sz="1600" b="0">
                <a:solidFill>
                  <a:srgbClr val="252D5C"/>
                </a:solidFill>
                <a:latin typeface="Neue Haas Grotesk Text Pro" panose="020B0504020202020204" pitchFamily="34" charset="77"/>
                <a:ea typeface="+mn-ea"/>
                <a:cs typeface="+mn-cs"/>
                <a:sym typeface="Helvetica"/>
              </a:defRPr>
            </a:lvl1pPr>
          </a:lstStyle>
          <a:p>
            <a:r>
              <a:rPr lang="de-DE"/>
              <a:t>U</a:t>
            </a:r>
            <a:r>
              <a:rPr err="1"/>
              <a:t>ntertitel</a:t>
            </a:r>
            <a:endParaRPr/>
          </a:p>
        </p:txBody>
      </p:sp>
      <p:sp>
        <p:nvSpPr>
          <p:cNvPr id="9" name="Content Placeholder 8">
            <a:extLst>
              <a:ext uri="{FF2B5EF4-FFF2-40B4-BE49-F238E27FC236}">
                <a16:creationId xmlns:a16="http://schemas.microsoft.com/office/drawing/2014/main" id="{B7F49984-1E53-8A4D-B44F-1D3A0D310F07}"/>
              </a:ext>
            </a:extLst>
          </p:cNvPr>
          <p:cNvSpPr>
            <a:spLocks noGrp="1"/>
          </p:cNvSpPr>
          <p:nvPr>
            <p:ph sz="quarter" idx="17" hasCustomPrompt="1"/>
          </p:nvPr>
        </p:nvSpPr>
        <p:spPr>
          <a:xfrm>
            <a:off x="1004909" y="3923328"/>
            <a:ext cx="3688340" cy="750315"/>
          </a:xfrm>
          <a:prstGeom prst="rect">
            <a:avLst/>
          </a:prstGeom>
        </p:spPr>
        <p:txBody>
          <a:bodyPr>
            <a:noAutofit/>
          </a:bodyPr>
          <a:lstStyle>
            <a:lvl1pPr marL="0" indent="0" algn="r">
              <a:spcBef>
                <a:spcPts val="300"/>
              </a:spcBef>
              <a:buNone/>
              <a:defRPr sz="1200">
                <a:latin typeface="Neue Haas Grotesk Text Pro" panose="020B0504020202020204" pitchFamily="34" charset="77"/>
              </a:defRPr>
            </a:lvl1pPr>
            <a:lvl2pPr algn="r">
              <a:defRPr sz="1200">
                <a:latin typeface="Neue Haas Grotesk Text Pro" panose="020B0504020202020204" pitchFamily="34" charset="77"/>
              </a:defRPr>
            </a:lvl2pPr>
            <a:lvl3pPr algn="r">
              <a:defRPr sz="1200">
                <a:latin typeface="Neue Haas Grotesk Text Pro" panose="020B0504020202020204" pitchFamily="34" charset="77"/>
              </a:defRPr>
            </a:lvl3pPr>
            <a:lvl4pPr algn="r">
              <a:defRPr sz="1200">
                <a:latin typeface="Neue Haas Grotesk Text Pro" panose="020B0504020202020204" pitchFamily="34" charset="77"/>
              </a:defRPr>
            </a:lvl4pPr>
            <a:lvl5pPr algn="r">
              <a:defRPr sz="1200">
                <a:latin typeface="Neue Haas Grotesk Text Pro" panose="020B0504020202020204" pitchFamily="34" charset="77"/>
              </a:defRPr>
            </a:lvl5pPr>
          </a:lstStyle>
          <a:p>
            <a:pPr lvl="0"/>
            <a:r>
              <a:rPr lang="de-DE"/>
              <a:t>Vorname Nachname</a:t>
            </a:r>
          </a:p>
          <a:p>
            <a:pPr lvl="0"/>
            <a:r>
              <a:rPr lang="de-DE"/>
              <a:t>Vorname Nachname</a:t>
            </a:r>
          </a:p>
          <a:p>
            <a:pPr lvl="0"/>
            <a:r>
              <a:rPr lang="de-DE"/>
              <a:t>Vorname Nachname </a:t>
            </a:r>
          </a:p>
        </p:txBody>
      </p:sp>
      <p:pic>
        <p:nvPicPr>
          <p:cNvPr id="5" name="Picture 4">
            <a:extLst>
              <a:ext uri="{FF2B5EF4-FFF2-40B4-BE49-F238E27FC236}">
                <a16:creationId xmlns:a16="http://schemas.microsoft.com/office/drawing/2014/main" id="{9A47A834-D74B-6148-B59D-D0FDF7BA92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377340" y="362647"/>
            <a:ext cx="2474123" cy="420601"/>
          </a:xfrm>
          <a:prstGeom prst="rect">
            <a:avLst/>
          </a:prstGeom>
        </p:spPr>
      </p:pic>
      <p:sp>
        <p:nvSpPr>
          <p:cNvPr id="14" name="Datumsplatzhalter 3">
            <a:extLst>
              <a:ext uri="{FF2B5EF4-FFF2-40B4-BE49-F238E27FC236}">
                <a16:creationId xmlns:a16="http://schemas.microsoft.com/office/drawing/2014/main" id="{4AE5B971-30BA-5541-9AA2-16EECB1345B6}"/>
              </a:ext>
            </a:extLst>
          </p:cNvPr>
          <p:cNvSpPr>
            <a:spLocks noGrp="1"/>
          </p:cNvSpPr>
          <p:nvPr>
            <p:ph type="dt" sz="half" idx="23"/>
          </p:nvPr>
        </p:nvSpPr>
        <p:spPr>
          <a:xfrm>
            <a:off x="156679" y="6451200"/>
            <a:ext cx="756000" cy="252000"/>
          </a:xfrm>
        </p:spPr>
        <p:txBody>
          <a:bodyPr/>
          <a:lstStyle>
            <a:lvl1pPr>
              <a:defRPr sz="900">
                <a:solidFill>
                  <a:schemeClr val="tx1"/>
                </a:solidFill>
              </a:defRPr>
            </a:lvl1pPr>
          </a:lstStyle>
          <a:p>
            <a:fld id="{EA145E5B-3821-4F34-8F19-C30D40F617F3}" type="datetime1">
              <a:rPr lang="de-DE" smtClean="0"/>
              <a:pPr/>
              <a:t>19.07.21</a:t>
            </a:fld>
            <a:endParaRPr lang="de-DE"/>
          </a:p>
        </p:txBody>
      </p:sp>
    </p:spTree>
    <p:extLst>
      <p:ext uri="{BB962C8B-B14F-4D97-AF65-F5344CB8AC3E}">
        <p14:creationId xmlns:p14="http://schemas.microsoft.com/office/powerpoint/2010/main" val="19561229"/>
      </p:ext>
    </p:extLst>
  </p:cSld>
  <p:clrMapOvr>
    <a:masterClrMapping/>
  </p:clrMapOvr>
  <p:transition spd="med"/>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Titel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EE8140D-121D-584F-A0D4-FEC5D98DC4D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66337" y="1"/>
            <a:ext cx="7648191" cy="6870162"/>
          </a:xfrm>
          <a:custGeom>
            <a:avLst/>
            <a:gdLst>
              <a:gd name="connsiteX0" fmla="*/ 0 w 8369079"/>
              <a:gd name="connsiteY0" fmla="*/ 0 h 6870162"/>
              <a:gd name="connsiteX1" fmla="*/ 8369079 w 8369079"/>
              <a:gd name="connsiteY1" fmla="*/ 0 h 6870162"/>
              <a:gd name="connsiteX2" fmla="*/ 8369079 w 8369079"/>
              <a:gd name="connsiteY2" fmla="*/ 6870162 h 6870162"/>
              <a:gd name="connsiteX3" fmla="*/ 0 w 8369079"/>
              <a:gd name="connsiteY3" fmla="*/ 6870162 h 6870162"/>
            </a:gdLst>
            <a:ahLst/>
            <a:cxnLst>
              <a:cxn ang="0">
                <a:pos x="connsiteX0" y="connsiteY0"/>
              </a:cxn>
              <a:cxn ang="0">
                <a:pos x="connsiteX1" y="connsiteY1"/>
              </a:cxn>
              <a:cxn ang="0">
                <a:pos x="connsiteX2" y="connsiteY2"/>
              </a:cxn>
              <a:cxn ang="0">
                <a:pos x="connsiteX3" y="connsiteY3"/>
              </a:cxn>
            </a:cxnLst>
            <a:rect l="l" t="t" r="r" b="b"/>
            <a:pathLst>
              <a:path w="8369079" h="6870162">
                <a:moveTo>
                  <a:pt x="0" y="0"/>
                </a:moveTo>
                <a:lnTo>
                  <a:pt x="8369079" y="0"/>
                </a:lnTo>
                <a:lnTo>
                  <a:pt x="8369079" y="6870162"/>
                </a:lnTo>
                <a:lnTo>
                  <a:pt x="0" y="6870162"/>
                </a:lnTo>
                <a:close/>
              </a:path>
            </a:pathLst>
          </a:custGeom>
          <a:ln w="12700">
            <a:miter lim="400000"/>
          </a:ln>
        </p:spPr>
      </p:pic>
      <p:sp>
        <p:nvSpPr>
          <p:cNvPr id="184" name="Titel 23"/>
          <p:cNvSpPr txBox="1"/>
          <p:nvPr/>
        </p:nvSpPr>
        <p:spPr>
          <a:xfrm>
            <a:off x="324755" y="178340"/>
            <a:ext cx="10551956" cy="750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gn="l" defTabSz="1828800">
              <a:tabLst>
                <a:tab pos="889000" algn="l"/>
                <a:tab pos="1600200" algn="l"/>
                <a:tab pos="1955800" algn="l"/>
              </a:tabLst>
              <a:defRPr sz="4400">
                <a:latin typeface="+mn-lt"/>
                <a:ea typeface="+mn-ea"/>
                <a:cs typeface="+mn-cs"/>
                <a:sym typeface="Helvetica"/>
              </a:defRPr>
            </a:lvl1pPr>
          </a:lstStyle>
          <a:p>
            <a:r>
              <a:rPr sz="2200" err="1"/>
              <a:t>Titelte</a:t>
            </a:r>
            <a:endParaRPr sz="2200"/>
          </a:p>
        </p:txBody>
      </p:sp>
      <p:sp>
        <p:nvSpPr>
          <p:cNvPr id="87" name="Freeform 86">
            <a:extLst>
              <a:ext uri="{FF2B5EF4-FFF2-40B4-BE49-F238E27FC236}">
                <a16:creationId xmlns:a16="http://schemas.microsoft.com/office/drawing/2014/main" id="{7D7DB524-CE03-CE4B-A333-063471A322A6}"/>
              </a:ext>
            </a:extLst>
          </p:cNvPr>
          <p:cNvSpPr/>
          <p:nvPr userDrawn="1"/>
        </p:nvSpPr>
        <p:spPr>
          <a:xfrm rot="896229" flipH="1">
            <a:off x="1454960" y="-691745"/>
            <a:ext cx="4220104" cy="807955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5" fmla="*/ 6627771 w 8620542"/>
              <a:gd name="connsiteY5" fmla="*/ 0 h 14752475"/>
              <a:gd name="connsiteX0" fmla="*/ 6627771 w 8620542"/>
              <a:gd name="connsiteY0" fmla="*/ 0 h 13508885"/>
              <a:gd name="connsiteX1" fmla="*/ 8620542 w 8620542"/>
              <a:gd name="connsiteY1" fmla="*/ 531619 h 13508885"/>
              <a:gd name="connsiteX2" fmla="*/ 7569894 w 8620542"/>
              <a:gd name="connsiteY2" fmla="*/ 13508885 h 13508885"/>
              <a:gd name="connsiteX3" fmla="*/ 0 w 8620542"/>
              <a:gd name="connsiteY3" fmla="*/ 12452741 h 13508885"/>
              <a:gd name="connsiteX4" fmla="*/ 0 w 8620542"/>
              <a:gd name="connsiteY4" fmla="*/ 0 h 13508885"/>
              <a:gd name="connsiteX5" fmla="*/ 6627771 w 8620542"/>
              <a:gd name="connsiteY5" fmla="*/ 0 h 13508885"/>
              <a:gd name="connsiteX0" fmla="*/ 6627771 w 8620542"/>
              <a:gd name="connsiteY0" fmla="*/ 0 h 14071840"/>
              <a:gd name="connsiteX1" fmla="*/ 8620542 w 8620542"/>
              <a:gd name="connsiteY1" fmla="*/ 531619 h 14071840"/>
              <a:gd name="connsiteX2" fmla="*/ 7366800 w 8620542"/>
              <a:gd name="connsiteY2" fmla="*/ 14071839 h 14071840"/>
              <a:gd name="connsiteX3" fmla="*/ 0 w 8620542"/>
              <a:gd name="connsiteY3" fmla="*/ 12452741 h 14071840"/>
              <a:gd name="connsiteX4" fmla="*/ 0 w 8620542"/>
              <a:gd name="connsiteY4" fmla="*/ 0 h 14071840"/>
              <a:gd name="connsiteX5" fmla="*/ 6627771 w 8620542"/>
              <a:gd name="connsiteY5" fmla="*/ 0 h 14071840"/>
              <a:gd name="connsiteX0" fmla="*/ 6627771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5" fmla="*/ 6627771 w 8620542"/>
              <a:gd name="connsiteY5" fmla="*/ 0 h 14076114"/>
              <a:gd name="connsiteX0" fmla="*/ 0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0" fmla="*/ 0 w 8445381"/>
              <a:gd name="connsiteY0" fmla="*/ 0 h 14076114"/>
              <a:gd name="connsiteX1" fmla="*/ 8445381 w 8445381"/>
              <a:gd name="connsiteY1" fmla="*/ 2393966 h 14076114"/>
              <a:gd name="connsiteX2" fmla="*/ 7366800 w 8445381"/>
              <a:gd name="connsiteY2" fmla="*/ 14071839 h 14076114"/>
              <a:gd name="connsiteX3" fmla="*/ 0 w 8445381"/>
              <a:gd name="connsiteY3" fmla="*/ 12452741 h 14076114"/>
              <a:gd name="connsiteX4" fmla="*/ 0 w 8445381"/>
              <a:gd name="connsiteY4" fmla="*/ 0 h 14076114"/>
              <a:gd name="connsiteX0" fmla="*/ 0 w 8439110"/>
              <a:gd name="connsiteY0" fmla="*/ 0 h 14076114"/>
              <a:gd name="connsiteX1" fmla="*/ 8439110 w 8439110"/>
              <a:gd name="connsiteY1" fmla="*/ 2378397 h 14076114"/>
              <a:gd name="connsiteX2" fmla="*/ 7366800 w 8439110"/>
              <a:gd name="connsiteY2" fmla="*/ 14071839 h 14076114"/>
              <a:gd name="connsiteX3" fmla="*/ 0 w 8439110"/>
              <a:gd name="connsiteY3" fmla="*/ 12452741 h 14076114"/>
              <a:gd name="connsiteX4" fmla="*/ 0 w 8439110"/>
              <a:gd name="connsiteY4" fmla="*/ 0 h 14076114"/>
              <a:gd name="connsiteX0" fmla="*/ 5868 w 8439110"/>
              <a:gd name="connsiteY0" fmla="*/ 1 h 13617058"/>
              <a:gd name="connsiteX1" fmla="*/ 8439110 w 8439110"/>
              <a:gd name="connsiteY1" fmla="*/ 1919341 h 13617058"/>
              <a:gd name="connsiteX2" fmla="*/ 7366800 w 8439110"/>
              <a:gd name="connsiteY2" fmla="*/ 13612783 h 13617058"/>
              <a:gd name="connsiteX3" fmla="*/ 0 w 8439110"/>
              <a:gd name="connsiteY3" fmla="*/ 11993685 h 13617058"/>
              <a:gd name="connsiteX4" fmla="*/ 5868 w 8439110"/>
              <a:gd name="connsiteY4" fmla="*/ 1 h 1361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9110" h="13617058">
                <a:moveTo>
                  <a:pt x="5868" y="1"/>
                </a:moveTo>
                <a:lnTo>
                  <a:pt x="8439110" y="1919341"/>
                </a:lnTo>
                <a:lnTo>
                  <a:pt x="7366800" y="13612783"/>
                </a:lnTo>
                <a:cubicBezTo>
                  <a:pt x="7403272" y="13696351"/>
                  <a:pt x="2455600" y="12533384"/>
                  <a:pt x="0" y="11993685"/>
                </a:cubicBezTo>
                <a:lnTo>
                  <a:pt x="5868" y="1"/>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0" name="Freeform 89">
            <a:extLst>
              <a:ext uri="{FF2B5EF4-FFF2-40B4-BE49-F238E27FC236}">
                <a16:creationId xmlns:a16="http://schemas.microsoft.com/office/drawing/2014/main" id="{ACAAEBBD-F096-F54B-A60E-23AC1D1DA910}"/>
              </a:ext>
            </a:extLst>
          </p:cNvPr>
          <p:cNvSpPr/>
          <p:nvPr userDrawn="1"/>
        </p:nvSpPr>
        <p:spPr>
          <a:xfrm>
            <a:off x="-26432" y="1"/>
            <a:ext cx="3763189" cy="6870162"/>
          </a:xfrm>
          <a:custGeom>
            <a:avLst/>
            <a:gdLst>
              <a:gd name="connsiteX0" fmla="*/ 0 w 7525398"/>
              <a:gd name="connsiteY0" fmla="*/ 0 h 13740323"/>
              <a:gd name="connsiteX1" fmla="*/ 7525398 w 7525398"/>
              <a:gd name="connsiteY1" fmla="*/ 0 h 13740323"/>
              <a:gd name="connsiteX2" fmla="*/ 2295435 w 7525398"/>
              <a:gd name="connsiteY2" fmla="*/ 1410625 h 13740323"/>
              <a:gd name="connsiteX3" fmla="*/ 5621001 w 7525398"/>
              <a:gd name="connsiteY3" fmla="*/ 13740323 h 13740323"/>
              <a:gd name="connsiteX4" fmla="*/ 0 w 7525398"/>
              <a:gd name="connsiteY4" fmla="*/ 13740323 h 1374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5398" h="13740323">
                <a:moveTo>
                  <a:pt x="0" y="0"/>
                </a:moveTo>
                <a:lnTo>
                  <a:pt x="7525398" y="0"/>
                </a:lnTo>
                <a:lnTo>
                  <a:pt x="2295435" y="1410625"/>
                </a:lnTo>
                <a:lnTo>
                  <a:pt x="5621001" y="13740323"/>
                </a:lnTo>
                <a:lnTo>
                  <a:pt x="0" y="13740323"/>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1" name="Freeform 90">
            <a:extLst>
              <a:ext uri="{FF2B5EF4-FFF2-40B4-BE49-F238E27FC236}">
                <a16:creationId xmlns:a16="http://schemas.microsoft.com/office/drawing/2014/main" id="{6A62700E-0CE2-984F-A376-59F1F83C46A4}"/>
              </a:ext>
            </a:extLst>
          </p:cNvPr>
          <p:cNvSpPr/>
          <p:nvPr userDrawn="1"/>
        </p:nvSpPr>
        <p:spPr>
          <a:xfrm rot="896229" flipH="1">
            <a:off x="2402189" y="-703572"/>
            <a:ext cx="4307539" cy="826510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5013 w 8620542"/>
              <a:gd name="connsiteY3" fmla="*/ 12349922 h 14752475"/>
              <a:gd name="connsiteX4" fmla="*/ 0 w 8620542"/>
              <a:gd name="connsiteY4" fmla="*/ 0 h 14752475"/>
              <a:gd name="connsiteX5" fmla="*/ 6627771 w 8620542"/>
              <a:gd name="connsiteY5" fmla="*/ 0 h 14752475"/>
              <a:gd name="connsiteX0" fmla="*/ 6627771 w 8620542"/>
              <a:gd name="connsiteY0" fmla="*/ 0 h 14591652"/>
              <a:gd name="connsiteX1" fmla="*/ 8620542 w 8620542"/>
              <a:gd name="connsiteY1" fmla="*/ 531619 h 14591652"/>
              <a:gd name="connsiteX2" fmla="*/ 8607781 w 8620542"/>
              <a:gd name="connsiteY2" fmla="*/ 14591652 h 14591652"/>
              <a:gd name="connsiteX3" fmla="*/ 5013 w 8620542"/>
              <a:gd name="connsiteY3" fmla="*/ 12349922 h 14591652"/>
              <a:gd name="connsiteX4" fmla="*/ 0 w 8620542"/>
              <a:gd name="connsiteY4" fmla="*/ 0 h 14591652"/>
              <a:gd name="connsiteX5" fmla="*/ 6627771 w 8620542"/>
              <a:gd name="connsiteY5" fmla="*/ 0 h 14591652"/>
              <a:gd name="connsiteX0" fmla="*/ 6627771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5" fmla="*/ 6627771 w 8620542"/>
              <a:gd name="connsiteY5" fmla="*/ 0 h 14330079"/>
              <a:gd name="connsiteX0" fmla="*/ 0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0" fmla="*/ 0 w 8618970"/>
              <a:gd name="connsiteY0" fmla="*/ 0 h 14330079"/>
              <a:gd name="connsiteX1" fmla="*/ 8618970 w 8618970"/>
              <a:gd name="connsiteY1" fmla="*/ 2057762 h 14330079"/>
              <a:gd name="connsiteX2" fmla="*/ 8604676 w 8618970"/>
              <a:gd name="connsiteY2" fmla="*/ 14330079 h 14330079"/>
              <a:gd name="connsiteX3" fmla="*/ 5013 w 8618970"/>
              <a:gd name="connsiteY3" fmla="*/ 12349922 h 14330079"/>
              <a:gd name="connsiteX4" fmla="*/ 0 w 8618970"/>
              <a:gd name="connsiteY4" fmla="*/ 0 h 14330079"/>
              <a:gd name="connsiteX0" fmla="*/ 6827 w 8613957"/>
              <a:gd name="connsiteY0" fmla="*/ 0 h 14259723"/>
              <a:gd name="connsiteX1" fmla="*/ 8613957 w 8613957"/>
              <a:gd name="connsiteY1" fmla="*/ 1987406 h 14259723"/>
              <a:gd name="connsiteX2" fmla="*/ 8599663 w 8613957"/>
              <a:gd name="connsiteY2" fmla="*/ 14259723 h 14259723"/>
              <a:gd name="connsiteX3" fmla="*/ 0 w 8613957"/>
              <a:gd name="connsiteY3" fmla="*/ 12279566 h 14259723"/>
              <a:gd name="connsiteX4" fmla="*/ 6827 w 8613957"/>
              <a:gd name="connsiteY4" fmla="*/ 0 h 1425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957" h="14259723">
                <a:moveTo>
                  <a:pt x="6827" y="0"/>
                </a:moveTo>
                <a:lnTo>
                  <a:pt x="8613957" y="1987406"/>
                </a:lnTo>
                <a:cubicBezTo>
                  <a:pt x="8609703" y="6674084"/>
                  <a:pt x="8603917" y="9573045"/>
                  <a:pt x="8599663" y="14259723"/>
                </a:cubicBezTo>
                <a:lnTo>
                  <a:pt x="0" y="12279566"/>
                </a:lnTo>
                <a:cubicBezTo>
                  <a:pt x="2276" y="8186377"/>
                  <a:pt x="4551" y="4093189"/>
                  <a:pt x="6827" y="0"/>
                </a:cubicBezTo>
                <a:close/>
              </a:path>
            </a:pathLst>
          </a:custGeom>
          <a:solidFill>
            <a:schemeClr val="bg1">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187" name="Textfeld 12"/>
          <p:cNvSpPr txBox="1"/>
          <p:nvPr/>
        </p:nvSpPr>
        <p:spPr>
          <a:xfrm>
            <a:off x="1010825" y="6523933"/>
            <a:ext cx="3682424"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457200">
              <a:defRPr sz="1400" spc="300">
                <a:latin typeface="Verdana"/>
                <a:ea typeface="Verdana"/>
                <a:cs typeface="Verdana"/>
                <a:sym typeface="Verdana"/>
              </a:defRPr>
            </a:pPr>
            <a:r>
              <a:rPr sz="700">
                <a:latin typeface="Neue Haas Grotesk Text Pro" panose="020B0504020202020204" pitchFamily="34" charset="77"/>
              </a:rPr>
              <a:t>© GalileiConsult </a:t>
            </a:r>
            <a:r>
              <a:rPr sz="700" err="1">
                <a:latin typeface="Neue Haas Grotesk Text Pro" panose="020B0504020202020204" pitchFamily="34" charset="77"/>
              </a:rPr>
              <a:t>e.V</a:t>
            </a:r>
            <a:r>
              <a:rPr sz="700">
                <a:latin typeface="Neue Haas Grotesk Text Pro" panose="020B0504020202020204" pitchFamily="34" charset="77"/>
              </a:rPr>
              <a:t>. </a:t>
            </a:r>
            <a:r>
              <a:rPr sz="700" err="1">
                <a:latin typeface="Neue Haas Grotesk Text Pro" panose="020B0504020202020204" pitchFamily="34" charset="77"/>
              </a:rPr>
              <a:t>Alle</a:t>
            </a:r>
            <a:r>
              <a:rPr sz="700">
                <a:latin typeface="Neue Haas Grotesk Text Pro" panose="020B0504020202020204" pitchFamily="34" charset="77"/>
              </a:rPr>
              <a:t> </a:t>
            </a:r>
            <a:r>
              <a:rPr sz="700" err="1">
                <a:latin typeface="Neue Haas Grotesk Text Pro" panose="020B0504020202020204" pitchFamily="34" charset="77"/>
              </a:rPr>
              <a:t>Rechte</a:t>
            </a:r>
            <a:r>
              <a:rPr sz="700">
                <a:latin typeface="Neue Haas Grotesk Text Pro" panose="020B0504020202020204" pitchFamily="34" charset="77"/>
              </a:rPr>
              <a:t> </a:t>
            </a:r>
            <a:r>
              <a:rPr sz="700" err="1">
                <a:latin typeface="Neue Haas Grotesk Text Pro" panose="020B0504020202020204" pitchFamily="34" charset="77"/>
              </a:rPr>
              <a:t>vorbehalten</a:t>
            </a:r>
            <a:r>
              <a:rPr sz="700">
                <a:latin typeface="Neue Haas Grotesk Text Pro" panose="020B0504020202020204" pitchFamily="34" charset="77"/>
              </a:rPr>
              <a:t>.</a:t>
            </a:r>
          </a:p>
        </p:txBody>
      </p:sp>
      <p:sp>
        <p:nvSpPr>
          <p:cNvPr id="246" name="Rechteck 1"/>
          <p:cNvSpPr txBox="1">
            <a:spLocks noGrp="1"/>
          </p:cNvSpPr>
          <p:nvPr>
            <p:ph type="body" sz="quarter" idx="13" hasCustomPrompt="1"/>
          </p:nvPr>
        </p:nvSpPr>
        <p:spPr>
          <a:xfrm>
            <a:off x="324754" y="1085734"/>
            <a:ext cx="5038553" cy="381001"/>
          </a:xfrm>
          <a:prstGeom prst="rect">
            <a:avLst/>
          </a:prstGeom>
        </p:spPr>
        <p:txBody>
          <a:bodyPr wrap="square" lIns="0" tIns="0" rIns="0" bIns="0">
            <a:spAutoFit/>
          </a:bodyPr>
          <a:lstStyle>
            <a:lvl1pPr marL="0" indent="0" algn="r">
              <a:spcBef>
                <a:spcPts val="0"/>
              </a:spcBef>
              <a:buSzTx/>
              <a:buNone/>
              <a:defRPr sz="2500" b="0">
                <a:solidFill>
                  <a:schemeClr val="tx1"/>
                </a:solidFill>
                <a:latin typeface="Neue Haas Grotesk Text Pro" panose="020B0504020202020204" pitchFamily="34" charset="77"/>
                <a:ea typeface="+mn-ea"/>
                <a:cs typeface="+mn-cs"/>
                <a:sym typeface="Helvetica"/>
              </a:defRPr>
            </a:lvl1pPr>
          </a:lstStyle>
          <a:p>
            <a:r>
              <a:rPr lang="de-DE"/>
              <a:t>T</a:t>
            </a:r>
            <a:r>
              <a:rPr err="1"/>
              <a:t>iteltext</a:t>
            </a:r>
            <a:endParaRPr/>
          </a:p>
        </p:txBody>
      </p:sp>
      <p:sp>
        <p:nvSpPr>
          <p:cNvPr id="249" name="Text"/>
          <p:cNvSpPr txBox="1"/>
          <p:nvPr/>
        </p:nvSpPr>
        <p:spPr>
          <a:xfrm>
            <a:off x="11755282" y="6535050"/>
            <a:ext cx="96181"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defRPr sz="2500">
                <a:solidFill>
                  <a:srgbClr val="FFFFFF"/>
                </a:solidFill>
                <a:latin typeface="+mn-lt"/>
                <a:ea typeface="+mn-ea"/>
                <a:cs typeface="+mn-cs"/>
                <a:sym typeface="Helvetica"/>
              </a:defRPr>
            </a:pPr>
            <a:r>
              <a:rPr sz="1250"/>
              <a:t>￼</a:t>
            </a:r>
          </a:p>
        </p:txBody>
      </p:sp>
      <p:sp>
        <p:nvSpPr>
          <p:cNvPr id="250" name="Rechteck 1"/>
          <p:cNvSpPr txBox="1">
            <a:spLocks noGrp="1"/>
          </p:cNvSpPr>
          <p:nvPr>
            <p:ph type="body" sz="quarter" idx="16" hasCustomPrompt="1"/>
          </p:nvPr>
        </p:nvSpPr>
        <p:spPr>
          <a:xfrm>
            <a:off x="324755" y="1618919"/>
            <a:ext cx="5038552" cy="246221"/>
          </a:xfrm>
          <a:prstGeom prst="rect">
            <a:avLst/>
          </a:prstGeom>
        </p:spPr>
        <p:txBody>
          <a:bodyPr wrap="square" lIns="0" tIns="0" rIns="0" bIns="0">
            <a:spAutoFit/>
          </a:bodyPr>
          <a:lstStyle>
            <a:lvl1pPr marL="0" indent="0" algn="r">
              <a:spcBef>
                <a:spcPts val="0"/>
              </a:spcBef>
              <a:buSzTx/>
              <a:buNone/>
              <a:defRPr sz="1600" b="0">
                <a:solidFill>
                  <a:srgbClr val="252D5C"/>
                </a:solidFill>
                <a:latin typeface="Neue Haas Grotesk Text Pro" panose="020B0504020202020204" pitchFamily="34" charset="77"/>
                <a:ea typeface="+mn-ea"/>
                <a:cs typeface="+mn-cs"/>
                <a:sym typeface="Helvetica"/>
              </a:defRPr>
            </a:lvl1pPr>
          </a:lstStyle>
          <a:p>
            <a:r>
              <a:rPr lang="de-DE"/>
              <a:t>U</a:t>
            </a:r>
            <a:r>
              <a:rPr err="1"/>
              <a:t>ntertitel</a:t>
            </a:r>
            <a:endParaRPr/>
          </a:p>
        </p:txBody>
      </p:sp>
      <p:sp>
        <p:nvSpPr>
          <p:cNvPr id="9" name="Content Placeholder 8">
            <a:extLst>
              <a:ext uri="{FF2B5EF4-FFF2-40B4-BE49-F238E27FC236}">
                <a16:creationId xmlns:a16="http://schemas.microsoft.com/office/drawing/2014/main" id="{B7F49984-1E53-8A4D-B44F-1D3A0D310F07}"/>
              </a:ext>
            </a:extLst>
          </p:cNvPr>
          <p:cNvSpPr>
            <a:spLocks noGrp="1"/>
          </p:cNvSpPr>
          <p:nvPr>
            <p:ph sz="quarter" idx="17" hasCustomPrompt="1"/>
          </p:nvPr>
        </p:nvSpPr>
        <p:spPr>
          <a:xfrm>
            <a:off x="1004909" y="3923328"/>
            <a:ext cx="3688340" cy="750315"/>
          </a:xfrm>
          <a:prstGeom prst="rect">
            <a:avLst/>
          </a:prstGeom>
        </p:spPr>
        <p:txBody>
          <a:bodyPr>
            <a:noAutofit/>
          </a:bodyPr>
          <a:lstStyle>
            <a:lvl1pPr marL="0" indent="0" algn="r">
              <a:spcBef>
                <a:spcPts val="300"/>
              </a:spcBef>
              <a:buNone/>
              <a:defRPr sz="1200">
                <a:latin typeface="Neue Haas Grotesk Text Pro" panose="020B0504020202020204" pitchFamily="34" charset="77"/>
              </a:defRPr>
            </a:lvl1pPr>
            <a:lvl2pPr algn="r">
              <a:defRPr sz="1200">
                <a:latin typeface="Neue Haas Grotesk Text Pro" panose="020B0504020202020204" pitchFamily="34" charset="77"/>
              </a:defRPr>
            </a:lvl2pPr>
            <a:lvl3pPr algn="r">
              <a:defRPr sz="1200">
                <a:latin typeface="Neue Haas Grotesk Text Pro" panose="020B0504020202020204" pitchFamily="34" charset="77"/>
              </a:defRPr>
            </a:lvl3pPr>
            <a:lvl4pPr algn="r">
              <a:defRPr sz="1200">
                <a:latin typeface="Neue Haas Grotesk Text Pro" panose="020B0504020202020204" pitchFamily="34" charset="77"/>
              </a:defRPr>
            </a:lvl4pPr>
            <a:lvl5pPr algn="r">
              <a:defRPr sz="1200">
                <a:latin typeface="Neue Haas Grotesk Text Pro" panose="020B0504020202020204" pitchFamily="34" charset="77"/>
              </a:defRPr>
            </a:lvl5pPr>
          </a:lstStyle>
          <a:p>
            <a:pPr lvl="0"/>
            <a:r>
              <a:rPr lang="de-DE"/>
              <a:t>Vorname Nachname</a:t>
            </a:r>
          </a:p>
          <a:p>
            <a:pPr lvl="0"/>
            <a:r>
              <a:rPr lang="de-DE"/>
              <a:t>Vorname Nachname</a:t>
            </a:r>
          </a:p>
          <a:p>
            <a:pPr lvl="0"/>
            <a:r>
              <a:rPr lang="de-DE"/>
              <a:t>Vorname Nachname </a:t>
            </a:r>
          </a:p>
        </p:txBody>
      </p:sp>
      <p:pic>
        <p:nvPicPr>
          <p:cNvPr id="5" name="Picture 4">
            <a:extLst>
              <a:ext uri="{FF2B5EF4-FFF2-40B4-BE49-F238E27FC236}">
                <a16:creationId xmlns:a16="http://schemas.microsoft.com/office/drawing/2014/main" id="{9A47A834-D74B-6148-B59D-D0FDF7BA92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377340" y="362647"/>
            <a:ext cx="2474123" cy="420601"/>
          </a:xfrm>
          <a:prstGeom prst="rect">
            <a:avLst/>
          </a:prstGeom>
        </p:spPr>
      </p:pic>
      <p:sp>
        <p:nvSpPr>
          <p:cNvPr id="14" name="Datumsplatzhalter 3">
            <a:extLst>
              <a:ext uri="{FF2B5EF4-FFF2-40B4-BE49-F238E27FC236}">
                <a16:creationId xmlns:a16="http://schemas.microsoft.com/office/drawing/2014/main" id="{4AE5B971-30BA-5541-9AA2-16EECB1345B6}"/>
              </a:ext>
            </a:extLst>
          </p:cNvPr>
          <p:cNvSpPr>
            <a:spLocks noGrp="1"/>
          </p:cNvSpPr>
          <p:nvPr>
            <p:ph type="dt" sz="half" idx="23"/>
          </p:nvPr>
        </p:nvSpPr>
        <p:spPr>
          <a:xfrm>
            <a:off x="156679" y="6451200"/>
            <a:ext cx="756000" cy="252000"/>
          </a:xfrm>
        </p:spPr>
        <p:txBody>
          <a:bodyPr/>
          <a:lstStyle>
            <a:lvl1pPr>
              <a:defRPr sz="900">
                <a:solidFill>
                  <a:schemeClr val="tx1"/>
                </a:solidFill>
              </a:defRPr>
            </a:lvl1pPr>
          </a:lstStyle>
          <a:p>
            <a:fld id="{EA145E5B-3821-4F34-8F19-C30D40F617F3}" type="datetime1">
              <a:rPr lang="de-DE" smtClean="0"/>
              <a:pPr/>
              <a:t>19.07.21</a:t>
            </a:fld>
            <a:endParaRPr lang="de-DE"/>
          </a:p>
        </p:txBody>
      </p:sp>
    </p:spTree>
    <p:extLst>
      <p:ext uri="{BB962C8B-B14F-4D97-AF65-F5344CB8AC3E}">
        <p14:creationId xmlns:p14="http://schemas.microsoft.com/office/powerpoint/2010/main" val="2151343696"/>
      </p:ext>
    </p:extLst>
  </p:cSld>
  <p:clrMapOvr>
    <a:masterClrMapping/>
  </p:clrMapOvr>
  <p:transition spd="med"/>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5)">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C12AAF-F0CD-4549-A8A3-863B1B1ACDDC}"/>
              </a:ext>
            </a:extLst>
          </p:cNvPr>
          <p:cNvSpPr txBox="1"/>
          <p:nvPr userDrawn="1"/>
        </p:nvSpPr>
        <p:spPr>
          <a:xfrm>
            <a:off x="423610" y="353228"/>
            <a:ext cx="1134481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de-DE" sz="2800" b="0" i="0" u="none" strike="noStrike" cap="none" spc="0" normalizeH="0" baseline="0">
                <a:ln>
                  <a:noFill/>
                </a:ln>
                <a:solidFill>
                  <a:srgbClr val="000000"/>
                </a:solidFill>
                <a:effectLst/>
                <a:uFillTx/>
                <a:latin typeface="Neue Haas Grotesk Text Pro" panose="020B0504020202020204" pitchFamily="34" charset="77"/>
                <a:ea typeface="+mj-ea"/>
                <a:cs typeface="+mj-cs"/>
                <a:sym typeface="Helvetica Neue"/>
              </a:rPr>
              <a:t>Agenda</a:t>
            </a:r>
          </a:p>
        </p:txBody>
      </p:sp>
      <p:sp>
        <p:nvSpPr>
          <p:cNvPr id="3" name="Rectangle 2">
            <a:extLst>
              <a:ext uri="{FF2B5EF4-FFF2-40B4-BE49-F238E27FC236}">
                <a16:creationId xmlns:a16="http://schemas.microsoft.com/office/drawing/2014/main" id="{8C9E8EFE-BE34-6C47-8989-D648AE570F00}"/>
              </a:ext>
            </a:extLst>
          </p:cNvPr>
          <p:cNvSpPr/>
          <p:nvPr userDrawn="1"/>
        </p:nvSpPr>
        <p:spPr>
          <a:xfrm>
            <a:off x="743712" y="1536700"/>
            <a:ext cx="1102471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2" name="Parallelogram 41">
            <a:extLst>
              <a:ext uri="{FF2B5EF4-FFF2-40B4-BE49-F238E27FC236}">
                <a16:creationId xmlns:a16="http://schemas.microsoft.com/office/drawing/2014/main" id="{349CC60D-4924-F540-A044-F08813D80534}"/>
              </a:ext>
            </a:extLst>
          </p:cNvPr>
          <p:cNvSpPr/>
          <p:nvPr userDrawn="1"/>
        </p:nvSpPr>
        <p:spPr>
          <a:xfrm flipH="1">
            <a:off x="423610" y="1536700"/>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5" name="TextBox 44">
            <a:extLst>
              <a:ext uri="{FF2B5EF4-FFF2-40B4-BE49-F238E27FC236}">
                <a16:creationId xmlns:a16="http://schemas.microsoft.com/office/drawing/2014/main" id="{CA96CB4E-136B-4648-89E0-8E47B2F7D005}"/>
              </a:ext>
            </a:extLst>
          </p:cNvPr>
          <p:cNvSpPr txBox="1"/>
          <p:nvPr userDrawn="1"/>
        </p:nvSpPr>
        <p:spPr>
          <a:xfrm>
            <a:off x="510847" y="1622871"/>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a:t>
            </a:r>
          </a:p>
        </p:txBody>
      </p:sp>
      <p:sp>
        <p:nvSpPr>
          <p:cNvPr id="117" name="Rectangle 116">
            <a:extLst>
              <a:ext uri="{FF2B5EF4-FFF2-40B4-BE49-F238E27FC236}">
                <a16:creationId xmlns:a16="http://schemas.microsoft.com/office/drawing/2014/main" id="{2DF92591-6637-6241-9974-3693FD4D171D}"/>
              </a:ext>
            </a:extLst>
          </p:cNvPr>
          <p:cNvSpPr/>
          <p:nvPr userDrawn="1"/>
        </p:nvSpPr>
        <p:spPr>
          <a:xfrm>
            <a:off x="1043642" y="2468121"/>
            <a:ext cx="1072478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18" name="Parallelogram 117">
            <a:extLst>
              <a:ext uri="{FF2B5EF4-FFF2-40B4-BE49-F238E27FC236}">
                <a16:creationId xmlns:a16="http://schemas.microsoft.com/office/drawing/2014/main" id="{17A73921-6469-654E-B09C-5235CA0A485D}"/>
              </a:ext>
            </a:extLst>
          </p:cNvPr>
          <p:cNvSpPr/>
          <p:nvPr userDrawn="1"/>
        </p:nvSpPr>
        <p:spPr>
          <a:xfrm flipH="1">
            <a:off x="723540" y="2468121"/>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19" name="TextBox 118">
            <a:extLst>
              <a:ext uri="{FF2B5EF4-FFF2-40B4-BE49-F238E27FC236}">
                <a16:creationId xmlns:a16="http://schemas.microsoft.com/office/drawing/2014/main" id="{7A110285-C883-F840-9677-BCEC37F9F5D5}"/>
              </a:ext>
            </a:extLst>
          </p:cNvPr>
          <p:cNvSpPr txBox="1"/>
          <p:nvPr userDrawn="1"/>
        </p:nvSpPr>
        <p:spPr>
          <a:xfrm>
            <a:off x="810777" y="2554292"/>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a:t>
            </a:r>
          </a:p>
        </p:txBody>
      </p:sp>
      <p:sp>
        <p:nvSpPr>
          <p:cNvPr id="121" name="Rectangle 120">
            <a:extLst>
              <a:ext uri="{FF2B5EF4-FFF2-40B4-BE49-F238E27FC236}">
                <a16:creationId xmlns:a16="http://schemas.microsoft.com/office/drawing/2014/main" id="{704AF2FD-1D38-2A4B-AC9C-1871D6B2875C}"/>
              </a:ext>
            </a:extLst>
          </p:cNvPr>
          <p:cNvSpPr/>
          <p:nvPr userDrawn="1"/>
        </p:nvSpPr>
        <p:spPr>
          <a:xfrm>
            <a:off x="1343572" y="3395211"/>
            <a:ext cx="1042485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2" name="Parallelogram 121">
            <a:extLst>
              <a:ext uri="{FF2B5EF4-FFF2-40B4-BE49-F238E27FC236}">
                <a16:creationId xmlns:a16="http://schemas.microsoft.com/office/drawing/2014/main" id="{69FCE566-CF27-7D4F-A3A1-28F8751E46AB}"/>
              </a:ext>
            </a:extLst>
          </p:cNvPr>
          <p:cNvSpPr/>
          <p:nvPr userDrawn="1"/>
        </p:nvSpPr>
        <p:spPr>
          <a:xfrm flipH="1">
            <a:off x="1023470" y="3395211"/>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3" name="TextBox 122">
            <a:extLst>
              <a:ext uri="{FF2B5EF4-FFF2-40B4-BE49-F238E27FC236}">
                <a16:creationId xmlns:a16="http://schemas.microsoft.com/office/drawing/2014/main" id="{4E26CD0A-DB37-054E-B86C-364CE43E589A}"/>
              </a:ext>
            </a:extLst>
          </p:cNvPr>
          <p:cNvSpPr txBox="1"/>
          <p:nvPr userDrawn="1"/>
        </p:nvSpPr>
        <p:spPr>
          <a:xfrm>
            <a:off x="1110707" y="3481382"/>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III</a:t>
            </a:r>
          </a:p>
        </p:txBody>
      </p:sp>
      <p:sp>
        <p:nvSpPr>
          <p:cNvPr id="125" name="Rectangle 124">
            <a:extLst>
              <a:ext uri="{FF2B5EF4-FFF2-40B4-BE49-F238E27FC236}">
                <a16:creationId xmlns:a16="http://schemas.microsoft.com/office/drawing/2014/main" id="{26AED510-8888-D248-ABE9-4878BAA07EE3}"/>
              </a:ext>
            </a:extLst>
          </p:cNvPr>
          <p:cNvSpPr/>
          <p:nvPr userDrawn="1"/>
        </p:nvSpPr>
        <p:spPr>
          <a:xfrm>
            <a:off x="1643504" y="4326632"/>
            <a:ext cx="10124919"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6" name="Parallelogram 125">
            <a:extLst>
              <a:ext uri="{FF2B5EF4-FFF2-40B4-BE49-F238E27FC236}">
                <a16:creationId xmlns:a16="http://schemas.microsoft.com/office/drawing/2014/main" id="{E95BC5C4-148B-B04B-8F48-479C7FD8CC1C}"/>
              </a:ext>
            </a:extLst>
          </p:cNvPr>
          <p:cNvSpPr/>
          <p:nvPr userDrawn="1"/>
        </p:nvSpPr>
        <p:spPr>
          <a:xfrm flipH="1">
            <a:off x="1323402" y="4326632"/>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7" name="TextBox 126">
            <a:extLst>
              <a:ext uri="{FF2B5EF4-FFF2-40B4-BE49-F238E27FC236}">
                <a16:creationId xmlns:a16="http://schemas.microsoft.com/office/drawing/2014/main" id="{68FA3941-76A0-2147-9811-66CC204A6AB7}"/>
              </a:ext>
            </a:extLst>
          </p:cNvPr>
          <p:cNvSpPr txBox="1"/>
          <p:nvPr userDrawn="1"/>
        </p:nvSpPr>
        <p:spPr>
          <a:xfrm>
            <a:off x="1410639" y="4412803"/>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IV</a:t>
            </a:r>
          </a:p>
        </p:txBody>
      </p:sp>
      <p:sp>
        <p:nvSpPr>
          <p:cNvPr id="129" name="Rectangle 128">
            <a:extLst>
              <a:ext uri="{FF2B5EF4-FFF2-40B4-BE49-F238E27FC236}">
                <a16:creationId xmlns:a16="http://schemas.microsoft.com/office/drawing/2014/main" id="{AD558C63-CEAB-D645-B53F-EEA34C1808E1}"/>
              </a:ext>
            </a:extLst>
          </p:cNvPr>
          <p:cNvSpPr/>
          <p:nvPr userDrawn="1"/>
        </p:nvSpPr>
        <p:spPr>
          <a:xfrm>
            <a:off x="1943436" y="5258053"/>
            <a:ext cx="9824988"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33" name="Content Placeholder 132">
            <a:extLst>
              <a:ext uri="{FF2B5EF4-FFF2-40B4-BE49-F238E27FC236}">
                <a16:creationId xmlns:a16="http://schemas.microsoft.com/office/drawing/2014/main" id="{7DC26121-CC40-3846-B400-CBEAD3A154A3}"/>
              </a:ext>
            </a:extLst>
          </p:cNvPr>
          <p:cNvSpPr>
            <a:spLocks noGrp="1"/>
          </p:cNvSpPr>
          <p:nvPr>
            <p:ph sz="quarter" idx="18" hasCustomPrompt="1"/>
          </p:nvPr>
        </p:nvSpPr>
        <p:spPr>
          <a:xfrm>
            <a:off x="1248847" y="1679574"/>
            <a:ext cx="10372618" cy="450850"/>
          </a:xfrm>
        </p:spPr>
        <p:txBody>
          <a:bodyPr anchor="ctr">
            <a:noAutofit/>
          </a:bodyPr>
          <a:lstStyle>
            <a:lvl1pPr marL="0" indent="0">
              <a:buNone/>
              <a:defRPr sz="2400"/>
            </a:lvl1pPr>
          </a:lstStyle>
          <a:p>
            <a:pPr lvl="0"/>
            <a:r>
              <a:rPr lang="de-DE"/>
              <a:t>Thema 1</a:t>
            </a:r>
          </a:p>
        </p:txBody>
      </p:sp>
      <p:sp>
        <p:nvSpPr>
          <p:cNvPr id="134" name="Content Placeholder 132">
            <a:extLst>
              <a:ext uri="{FF2B5EF4-FFF2-40B4-BE49-F238E27FC236}">
                <a16:creationId xmlns:a16="http://schemas.microsoft.com/office/drawing/2014/main" id="{73072F86-BB1D-814F-B5CF-70A9592BAD45}"/>
              </a:ext>
            </a:extLst>
          </p:cNvPr>
          <p:cNvSpPr>
            <a:spLocks noGrp="1"/>
          </p:cNvSpPr>
          <p:nvPr>
            <p:ph sz="quarter" idx="19" hasCustomPrompt="1"/>
          </p:nvPr>
        </p:nvSpPr>
        <p:spPr>
          <a:xfrm>
            <a:off x="1548777" y="2614856"/>
            <a:ext cx="10072688" cy="450850"/>
          </a:xfrm>
        </p:spPr>
        <p:txBody>
          <a:bodyPr anchor="ctr">
            <a:noAutofit/>
          </a:bodyPr>
          <a:lstStyle>
            <a:lvl1pPr marL="0" indent="0">
              <a:buNone/>
              <a:defRPr sz="2400"/>
            </a:lvl1pPr>
          </a:lstStyle>
          <a:p>
            <a:pPr lvl="0"/>
            <a:r>
              <a:rPr lang="de-DE"/>
              <a:t>Thema 2</a:t>
            </a:r>
          </a:p>
        </p:txBody>
      </p:sp>
      <p:sp>
        <p:nvSpPr>
          <p:cNvPr id="137" name="Content Placeholder 132">
            <a:extLst>
              <a:ext uri="{FF2B5EF4-FFF2-40B4-BE49-F238E27FC236}">
                <a16:creationId xmlns:a16="http://schemas.microsoft.com/office/drawing/2014/main" id="{39D761E0-6721-AB48-95C1-2F04CA15813A}"/>
              </a:ext>
            </a:extLst>
          </p:cNvPr>
          <p:cNvSpPr>
            <a:spLocks noGrp="1"/>
          </p:cNvSpPr>
          <p:nvPr>
            <p:ph sz="quarter" idx="20" hasCustomPrompt="1"/>
          </p:nvPr>
        </p:nvSpPr>
        <p:spPr>
          <a:xfrm>
            <a:off x="2148639" y="4469506"/>
            <a:ext cx="9472826" cy="450850"/>
          </a:xfrm>
        </p:spPr>
        <p:txBody>
          <a:bodyPr anchor="ctr">
            <a:noAutofit/>
          </a:bodyPr>
          <a:lstStyle>
            <a:lvl1pPr marL="0" indent="0">
              <a:buNone/>
              <a:defRPr sz="2400"/>
            </a:lvl1pPr>
          </a:lstStyle>
          <a:p>
            <a:pPr lvl="0"/>
            <a:r>
              <a:rPr lang="de-DE"/>
              <a:t>Thema 4</a:t>
            </a:r>
          </a:p>
        </p:txBody>
      </p:sp>
      <p:sp>
        <p:nvSpPr>
          <p:cNvPr id="139" name="Parallelogram 138">
            <a:extLst>
              <a:ext uri="{FF2B5EF4-FFF2-40B4-BE49-F238E27FC236}">
                <a16:creationId xmlns:a16="http://schemas.microsoft.com/office/drawing/2014/main" id="{B61F8955-E551-2249-A04D-82BCA2B3DB95}"/>
              </a:ext>
            </a:extLst>
          </p:cNvPr>
          <p:cNvSpPr/>
          <p:nvPr userDrawn="1"/>
        </p:nvSpPr>
        <p:spPr>
          <a:xfrm flipH="1">
            <a:off x="1623184" y="5256653"/>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40" name="TextBox 139">
            <a:extLst>
              <a:ext uri="{FF2B5EF4-FFF2-40B4-BE49-F238E27FC236}">
                <a16:creationId xmlns:a16="http://schemas.microsoft.com/office/drawing/2014/main" id="{89C348F7-D2B2-B64A-8CEC-7BF0A717CF63}"/>
              </a:ext>
            </a:extLst>
          </p:cNvPr>
          <p:cNvSpPr txBox="1"/>
          <p:nvPr userDrawn="1"/>
        </p:nvSpPr>
        <p:spPr>
          <a:xfrm>
            <a:off x="1690101" y="5342824"/>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V</a:t>
            </a:r>
          </a:p>
        </p:txBody>
      </p:sp>
      <p:sp>
        <p:nvSpPr>
          <p:cNvPr id="142" name="Content Placeholder 132">
            <a:extLst>
              <a:ext uri="{FF2B5EF4-FFF2-40B4-BE49-F238E27FC236}">
                <a16:creationId xmlns:a16="http://schemas.microsoft.com/office/drawing/2014/main" id="{ABB87453-2C97-944A-867E-800A4B07C168}"/>
              </a:ext>
            </a:extLst>
          </p:cNvPr>
          <p:cNvSpPr>
            <a:spLocks noGrp="1"/>
          </p:cNvSpPr>
          <p:nvPr>
            <p:ph sz="quarter" idx="21" hasCustomPrompt="1"/>
          </p:nvPr>
        </p:nvSpPr>
        <p:spPr>
          <a:xfrm>
            <a:off x="2457247" y="5399527"/>
            <a:ext cx="9164218" cy="450850"/>
          </a:xfrm>
        </p:spPr>
        <p:txBody>
          <a:bodyPr anchor="ctr">
            <a:noAutofit/>
          </a:bodyPr>
          <a:lstStyle>
            <a:lvl1pPr marL="0" indent="0">
              <a:buNone/>
              <a:defRPr sz="2400"/>
            </a:lvl1pPr>
          </a:lstStyle>
          <a:p>
            <a:pPr lvl="0"/>
            <a:r>
              <a:rPr lang="de-DE"/>
              <a:t>Thema 5</a:t>
            </a:r>
          </a:p>
        </p:txBody>
      </p:sp>
      <p:sp>
        <p:nvSpPr>
          <p:cNvPr id="25" name="Content Placeholder 132">
            <a:extLst>
              <a:ext uri="{FF2B5EF4-FFF2-40B4-BE49-F238E27FC236}">
                <a16:creationId xmlns:a16="http://schemas.microsoft.com/office/drawing/2014/main" id="{DD87FEF9-95F0-7A42-A7BC-0633EB1BFF3C}"/>
              </a:ext>
            </a:extLst>
          </p:cNvPr>
          <p:cNvSpPr>
            <a:spLocks noGrp="1"/>
          </p:cNvSpPr>
          <p:nvPr>
            <p:ph sz="quarter" idx="22" hasCustomPrompt="1"/>
          </p:nvPr>
        </p:nvSpPr>
        <p:spPr>
          <a:xfrm>
            <a:off x="1848707" y="3538852"/>
            <a:ext cx="9772758" cy="450850"/>
          </a:xfrm>
        </p:spPr>
        <p:txBody>
          <a:bodyPr anchor="ctr">
            <a:noAutofit/>
          </a:bodyPr>
          <a:lstStyle>
            <a:lvl1pPr marL="0" indent="0">
              <a:buNone/>
              <a:defRPr sz="2400"/>
            </a:lvl1pPr>
          </a:lstStyle>
          <a:p>
            <a:pPr lvl="0"/>
            <a:r>
              <a:rPr lang="de-DE"/>
              <a:t>Thema 3</a:t>
            </a:r>
          </a:p>
        </p:txBody>
      </p:sp>
      <p:sp>
        <p:nvSpPr>
          <p:cNvPr id="4" name="Datumsplatzhalter 3">
            <a:extLst>
              <a:ext uri="{FF2B5EF4-FFF2-40B4-BE49-F238E27FC236}">
                <a16:creationId xmlns:a16="http://schemas.microsoft.com/office/drawing/2014/main" id="{19F2A3F4-9ACA-4C73-8B65-9E8FC236C9EE}"/>
              </a:ext>
            </a:extLst>
          </p:cNvPr>
          <p:cNvSpPr>
            <a:spLocks noGrp="1"/>
          </p:cNvSpPr>
          <p:nvPr>
            <p:ph type="dt" sz="half" idx="23"/>
          </p:nvPr>
        </p:nvSpPr>
        <p:spPr/>
        <p:txBody>
          <a:bodyPr/>
          <a:lstStyle/>
          <a:p>
            <a:fld id="{EA145E5B-3821-4F34-8F19-C30D40F617F3}" type="datetime1">
              <a:rPr lang="de-DE" smtClean="0"/>
              <a:t>19.07.21</a:t>
            </a:fld>
            <a:endParaRPr lang="de-DE"/>
          </a:p>
        </p:txBody>
      </p:sp>
      <p:sp>
        <p:nvSpPr>
          <p:cNvPr id="5" name="Fußzeilenplatzhalter 4">
            <a:extLst>
              <a:ext uri="{FF2B5EF4-FFF2-40B4-BE49-F238E27FC236}">
                <a16:creationId xmlns:a16="http://schemas.microsoft.com/office/drawing/2014/main" id="{F6517C59-AD1E-4A9F-A24F-69C849C2C896}"/>
              </a:ext>
            </a:extLst>
          </p:cNvPr>
          <p:cNvSpPr>
            <a:spLocks noGrp="1"/>
          </p:cNvSpPr>
          <p:nvPr>
            <p:ph type="ftr" sz="quarter" idx="24"/>
          </p:nvPr>
        </p:nvSpPr>
        <p:spPr/>
        <p:txBody>
          <a:bodyPr/>
          <a:lstStyle/>
          <a:p>
            <a:r>
              <a:rPr lang="de-DE"/>
              <a:t>„Titel der Präsentation“</a:t>
            </a:r>
          </a:p>
        </p:txBody>
      </p:sp>
      <p:sp>
        <p:nvSpPr>
          <p:cNvPr id="7" name="Foliennummernplatzhalter 6">
            <a:extLst>
              <a:ext uri="{FF2B5EF4-FFF2-40B4-BE49-F238E27FC236}">
                <a16:creationId xmlns:a16="http://schemas.microsoft.com/office/drawing/2014/main" id="{90F4A2A5-F7CB-4D3C-8D7C-A95FC41501BD}"/>
              </a:ext>
            </a:extLst>
          </p:cNvPr>
          <p:cNvSpPr>
            <a:spLocks noGrp="1"/>
          </p:cNvSpPr>
          <p:nvPr>
            <p:ph type="sldNum" sz="quarter" idx="25"/>
          </p:nvPr>
        </p:nvSpPr>
        <p:spPr/>
        <p:txBody>
          <a:bodyPr/>
          <a:lstStyle/>
          <a:p>
            <a:fld id="{B281A957-6520-924B-A9B6-7FAF4EB2D918}" type="slidenum">
              <a:rPr lang="de-DE" smtClean="0"/>
              <a:pPr/>
              <a:t>‹#›</a:t>
            </a:fld>
            <a:endParaRPr lang="de-DE"/>
          </a:p>
        </p:txBody>
      </p:sp>
    </p:spTree>
    <p:extLst>
      <p:ext uri="{BB962C8B-B14F-4D97-AF65-F5344CB8AC3E}">
        <p14:creationId xmlns:p14="http://schemas.microsoft.com/office/powerpoint/2010/main" val="3412704147"/>
      </p:ext>
    </p:extLst>
  </p:cSld>
  <p:clrMapOvr>
    <a:masterClrMapping/>
  </p:clrMapOvr>
  <p:transition spd="med"/>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C12AAF-F0CD-4549-A8A3-863B1B1ACDDC}"/>
              </a:ext>
            </a:extLst>
          </p:cNvPr>
          <p:cNvSpPr txBox="1"/>
          <p:nvPr userDrawn="1"/>
        </p:nvSpPr>
        <p:spPr>
          <a:xfrm>
            <a:off x="423610" y="353228"/>
            <a:ext cx="1134481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de-DE" sz="2800" b="0" i="0" u="none" strike="noStrike" cap="none" spc="0" normalizeH="0" baseline="0">
                <a:ln>
                  <a:noFill/>
                </a:ln>
                <a:solidFill>
                  <a:srgbClr val="000000"/>
                </a:solidFill>
                <a:effectLst/>
                <a:uFillTx/>
                <a:latin typeface="Neue Haas Grotesk Text Pro" panose="020B0504020202020204" pitchFamily="34" charset="77"/>
                <a:ea typeface="+mj-ea"/>
                <a:cs typeface="+mj-cs"/>
                <a:sym typeface="Helvetica Neue"/>
              </a:rPr>
              <a:t>Agenda</a:t>
            </a:r>
          </a:p>
        </p:txBody>
      </p:sp>
      <p:sp>
        <p:nvSpPr>
          <p:cNvPr id="4" name="Datumsplatzhalter 3">
            <a:extLst>
              <a:ext uri="{FF2B5EF4-FFF2-40B4-BE49-F238E27FC236}">
                <a16:creationId xmlns:a16="http://schemas.microsoft.com/office/drawing/2014/main" id="{19F2A3F4-9ACA-4C73-8B65-9E8FC236C9EE}"/>
              </a:ext>
            </a:extLst>
          </p:cNvPr>
          <p:cNvSpPr>
            <a:spLocks noGrp="1"/>
          </p:cNvSpPr>
          <p:nvPr>
            <p:ph type="dt" sz="half" idx="23"/>
          </p:nvPr>
        </p:nvSpPr>
        <p:spPr/>
        <p:txBody>
          <a:bodyPr/>
          <a:lstStyle/>
          <a:p>
            <a:fld id="{EA145E5B-3821-4F34-8F19-C30D40F617F3}" type="datetime1">
              <a:rPr lang="de-DE" smtClean="0"/>
              <a:t>19.07.21</a:t>
            </a:fld>
            <a:endParaRPr lang="de-DE"/>
          </a:p>
        </p:txBody>
      </p:sp>
      <p:sp>
        <p:nvSpPr>
          <p:cNvPr id="5" name="Fußzeilenplatzhalter 4">
            <a:extLst>
              <a:ext uri="{FF2B5EF4-FFF2-40B4-BE49-F238E27FC236}">
                <a16:creationId xmlns:a16="http://schemas.microsoft.com/office/drawing/2014/main" id="{F6517C59-AD1E-4A9F-A24F-69C849C2C896}"/>
              </a:ext>
            </a:extLst>
          </p:cNvPr>
          <p:cNvSpPr>
            <a:spLocks noGrp="1"/>
          </p:cNvSpPr>
          <p:nvPr>
            <p:ph type="ftr" sz="quarter" idx="24"/>
          </p:nvPr>
        </p:nvSpPr>
        <p:spPr/>
        <p:txBody>
          <a:bodyPr/>
          <a:lstStyle/>
          <a:p>
            <a:r>
              <a:rPr lang="de-DE"/>
              <a:t>„Titel der Präsentation“</a:t>
            </a:r>
          </a:p>
        </p:txBody>
      </p:sp>
      <p:sp>
        <p:nvSpPr>
          <p:cNvPr id="7" name="Foliennummernplatzhalter 6">
            <a:extLst>
              <a:ext uri="{FF2B5EF4-FFF2-40B4-BE49-F238E27FC236}">
                <a16:creationId xmlns:a16="http://schemas.microsoft.com/office/drawing/2014/main" id="{90F4A2A5-F7CB-4D3C-8D7C-A95FC41501BD}"/>
              </a:ext>
            </a:extLst>
          </p:cNvPr>
          <p:cNvSpPr>
            <a:spLocks noGrp="1"/>
          </p:cNvSpPr>
          <p:nvPr>
            <p:ph type="sldNum" sz="quarter" idx="25"/>
          </p:nvPr>
        </p:nvSpPr>
        <p:spPr/>
        <p:txBody>
          <a:bodyPr/>
          <a:lstStyle/>
          <a:p>
            <a:fld id="{B281A957-6520-924B-A9B6-7FAF4EB2D918}" type="slidenum">
              <a:rPr lang="de-DE" smtClean="0"/>
              <a:pPr/>
              <a:t>‹#›</a:t>
            </a:fld>
            <a:endParaRPr lang="de-DE"/>
          </a:p>
        </p:txBody>
      </p:sp>
      <p:sp>
        <p:nvSpPr>
          <p:cNvPr id="41" name="Rectangle 40">
            <a:extLst>
              <a:ext uri="{FF2B5EF4-FFF2-40B4-BE49-F238E27FC236}">
                <a16:creationId xmlns:a16="http://schemas.microsoft.com/office/drawing/2014/main" id="{EE22E40F-4FA8-B849-B35C-A9173F6FEC6F}"/>
              </a:ext>
            </a:extLst>
          </p:cNvPr>
          <p:cNvSpPr/>
          <p:nvPr userDrawn="1"/>
        </p:nvSpPr>
        <p:spPr>
          <a:xfrm>
            <a:off x="743712" y="1777334"/>
            <a:ext cx="1102471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3" name="Parallelogram 42">
            <a:extLst>
              <a:ext uri="{FF2B5EF4-FFF2-40B4-BE49-F238E27FC236}">
                <a16:creationId xmlns:a16="http://schemas.microsoft.com/office/drawing/2014/main" id="{3416F241-FF87-4649-A5AE-3A9C49A273D8}"/>
              </a:ext>
            </a:extLst>
          </p:cNvPr>
          <p:cNvSpPr/>
          <p:nvPr userDrawn="1"/>
        </p:nvSpPr>
        <p:spPr>
          <a:xfrm flipH="1">
            <a:off x="423610" y="1777334"/>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4" name="TextBox 43">
            <a:extLst>
              <a:ext uri="{FF2B5EF4-FFF2-40B4-BE49-F238E27FC236}">
                <a16:creationId xmlns:a16="http://schemas.microsoft.com/office/drawing/2014/main" id="{7F13B58F-255F-C645-BDF8-069632FEE532}"/>
              </a:ext>
            </a:extLst>
          </p:cNvPr>
          <p:cNvSpPr txBox="1"/>
          <p:nvPr userDrawn="1"/>
        </p:nvSpPr>
        <p:spPr>
          <a:xfrm>
            <a:off x="510847" y="1863505"/>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a:t>
            </a:r>
          </a:p>
        </p:txBody>
      </p:sp>
      <p:sp>
        <p:nvSpPr>
          <p:cNvPr id="46" name="Rectangle 45">
            <a:extLst>
              <a:ext uri="{FF2B5EF4-FFF2-40B4-BE49-F238E27FC236}">
                <a16:creationId xmlns:a16="http://schemas.microsoft.com/office/drawing/2014/main" id="{2A0BDF77-E391-5F46-B40F-E18F1206FB40}"/>
              </a:ext>
            </a:extLst>
          </p:cNvPr>
          <p:cNvSpPr/>
          <p:nvPr userDrawn="1"/>
        </p:nvSpPr>
        <p:spPr>
          <a:xfrm>
            <a:off x="1043642" y="2708755"/>
            <a:ext cx="1072478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7" name="Parallelogram 46">
            <a:extLst>
              <a:ext uri="{FF2B5EF4-FFF2-40B4-BE49-F238E27FC236}">
                <a16:creationId xmlns:a16="http://schemas.microsoft.com/office/drawing/2014/main" id="{C8BE8BE9-0AEF-304D-8E07-446B3D1F2424}"/>
              </a:ext>
            </a:extLst>
          </p:cNvPr>
          <p:cNvSpPr/>
          <p:nvPr userDrawn="1"/>
        </p:nvSpPr>
        <p:spPr>
          <a:xfrm flipH="1">
            <a:off x="723540" y="2708755"/>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8" name="TextBox 47">
            <a:extLst>
              <a:ext uri="{FF2B5EF4-FFF2-40B4-BE49-F238E27FC236}">
                <a16:creationId xmlns:a16="http://schemas.microsoft.com/office/drawing/2014/main" id="{81EE8C8C-710F-6C40-A0A4-FC1688440EE3}"/>
              </a:ext>
            </a:extLst>
          </p:cNvPr>
          <p:cNvSpPr txBox="1"/>
          <p:nvPr userDrawn="1"/>
        </p:nvSpPr>
        <p:spPr>
          <a:xfrm>
            <a:off x="810777" y="2794926"/>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a:t>
            </a:r>
          </a:p>
        </p:txBody>
      </p:sp>
      <p:sp>
        <p:nvSpPr>
          <p:cNvPr id="49" name="Rectangle 48">
            <a:extLst>
              <a:ext uri="{FF2B5EF4-FFF2-40B4-BE49-F238E27FC236}">
                <a16:creationId xmlns:a16="http://schemas.microsoft.com/office/drawing/2014/main" id="{46ACD227-211B-5146-B3B8-4EAFF1DE410F}"/>
              </a:ext>
            </a:extLst>
          </p:cNvPr>
          <p:cNvSpPr/>
          <p:nvPr userDrawn="1"/>
        </p:nvSpPr>
        <p:spPr>
          <a:xfrm>
            <a:off x="1343572" y="3635845"/>
            <a:ext cx="1042485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0" name="Parallelogram 49">
            <a:extLst>
              <a:ext uri="{FF2B5EF4-FFF2-40B4-BE49-F238E27FC236}">
                <a16:creationId xmlns:a16="http://schemas.microsoft.com/office/drawing/2014/main" id="{76CF85BF-8497-F24E-A1B9-17D3CF68F289}"/>
              </a:ext>
            </a:extLst>
          </p:cNvPr>
          <p:cNvSpPr/>
          <p:nvPr userDrawn="1"/>
        </p:nvSpPr>
        <p:spPr>
          <a:xfrm flipH="1">
            <a:off x="1023470" y="3635845"/>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1" name="TextBox 50">
            <a:extLst>
              <a:ext uri="{FF2B5EF4-FFF2-40B4-BE49-F238E27FC236}">
                <a16:creationId xmlns:a16="http://schemas.microsoft.com/office/drawing/2014/main" id="{FBCA434F-1E20-7447-A5D2-3A3556043159}"/>
              </a:ext>
            </a:extLst>
          </p:cNvPr>
          <p:cNvSpPr txBox="1"/>
          <p:nvPr userDrawn="1"/>
        </p:nvSpPr>
        <p:spPr>
          <a:xfrm>
            <a:off x="1110707" y="3722016"/>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III</a:t>
            </a:r>
          </a:p>
        </p:txBody>
      </p:sp>
      <p:sp>
        <p:nvSpPr>
          <p:cNvPr id="52" name="Rectangle 51">
            <a:extLst>
              <a:ext uri="{FF2B5EF4-FFF2-40B4-BE49-F238E27FC236}">
                <a16:creationId xmlns:a16="http://schemas.microsoft.com/office/drawing/2014/main" id="{B4A333AF-D55E-0943-874E-ADAE7B212AEB}"/>
              </a:ext>
            </a:extLst>
          </p:cNvPr>
          <p:cNvSpPr/>
          <p:nvPr userDrawn="1"/>
        </p:nvSpPr>
        <p:spPr>
          <a:xfrm>
            <a:off x="1643504" y="4567266"/>
            <a:ext cx="10124919"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3" name="Parallelogram 52">
            <a:extLst>
              <a:ext uri="{FF2B5EF4-FFF2-40B4-BE49-F238E27FC236}">
                <a16:creationId xmlns:a16="http://schemas.microsoft.com/office/drawing/2014/main" id="{CE6E31CE-F988-7F4B-BADC-8C9CDE066FCB}"/>
              </a:ext>
            </a:extLst>
          </p:cNvPr>
          <p:cNvSpPr/>
          <p:nvPr userDrawn="1"/>
        </p:nvSpPr>
        <p:spPr>
          <a:xfrm flipH="1">
            <a:off x="1323402" y="4567266"/>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4" name="TextBox 53">
            <a:extLst>
              <a:ext uri="{FF2B5EF4-FFF2-40B4-BE49-F238E27FC236}">
                <a16:creationId xmlns:a16="http://schemas.microsoft.com/office/drawing/2014/main" id="{71FE59AC-F7E8-244E-B2F7-F4357D7AEAFC}"/>
              </a:ext>
            </a:extLst>
          </p:cNvPr>
          <p:cNvSpPr txBox="1"/>
          <p:nvPr userDrawn="1"/>
        </p:nvSpPr>
        <p:spPr>
          <a:xfrm>
            <a:off x="1410639" y="4653437"/>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IV</a:t>
            </a:r>
          </a:p>
        </p:txBody>
      </p:sp>
      <p:sp>
        <p:nvSpPr>
          <p:cNvPr id="55" name="Content Placeholder 132">
            <a:extLst>
              <a:ext uri="{FF2B5EF4-FFF2-40B4-BE49-F238E27FC236}">
                <a16:creationId xmlns:a16="http://schemas.microsoft.com/office/drawing/2014/main" id="{3DE977E9-04A2-5947-B62E-0146EF92D67C}"/>
              </a:ext>
            </a:extLst>
          </p:cNvPr>
          <p:cNvSpPr>
            <a:spLocks noGrp="1"/>
          </p:cNvSpPr>
          <p:nvPr>
            <p:ph sz="quarter" idx="18" hasCustomPrompt="1"/>
          </p:nvPr>
        </p:nvSpPr>
        <p:spPr>
          <a:xfrm>
            <a:off x="1248847" y="1920208"/>
            <a:ext cx="10372618" cy="450850"/>
          </a:xfrm>
        </p:spPr>
        <p:txBody>
          <a:bodyPr anchor="ctr">
            <a:noAutofit/>
          </a:bodyPr>
          <a:lstStyle>
            <a:lvl1pPr marL="0" indent="0">
              <a:buNone/>
              <a:defRPr sz="2400"/>
            </a:lvl1pPr>
          </a:lstStyle>
          <a:p>
            <a:pPr lvl="0"/>
            <a:r>
              <a:rPr lang="de-DE"/>
              <a:t>Thema 1</a:t>
            </a:r>
          </a:p>
        </p:txBody>
      </p:sp>
      <p:sp>
        <p:nvSpPr>
          <p:cNvPr id="56" name="Content Placeholder 132">
            <a:extLst>
              <a:ext uri="{FF2B5EF4-FFF2-40B4-BE49-F238E27FC236}">
                <a16:creationId xmlns:a16="http://schemas.microsoft.com/office/drawing/2014/main" id="{9B8A53EE-DA37-1947-9BFC-B056E0811FBF}"/>
              </a:ext>
            </a:extLst>
          </p:cNvPr>
          <p:cNvSpPr>
            <a:spLocks noGrp="1"/>
          </p:cNvSpPr>
          <p:nvPr>
            <p:ph sz="quarter" idx="19" hasCustomPrompt="1"/>
          </p:nvPr>
        </p:nvSpPr>
        <p:spPr>
          <a:xfrm>
            <a:off x="1548777" y="2855490"/>
            <a:ext cx="10072688" cy="450850"/>
          </a:xfrm>
        </p:spPr>
        <p:txBody>
          <a:bodyPr anchor="ctr">
            <a:noAutofit/>
          </a:bodyPr>
          <a:lstStyle>
            <a:lvl1pPr marL="0" indent="0">
              <a:buNone/>
              <a:defRPr sz="2400"/>
            </a:lvl1pPr>
          </a:lstStyle>
          <a:p>
            <a:pPr lvl="0"/>
            <a:r>
              <a:rPr lang="de-DE"/>
              <a:t>Thema 2</a:t>
            </a:r>
          </a:p>
        </p:txBody>
      </p:sp>
      <p:sp>
        <p:nvSpPr>
          <p:cNvPr id="57" name="Content Placeholder 132">
            <a:extLst>
              <a:ext uri="{FF2B5EF4-FFF2-40B4-BE49-F238E27FC236}">
                <a16:creationId xmlns:a16="http://schemas.microsoft.com/office/drawing/2014/main" id="{18B5A136-CC78-A74C-A1D8-50C4F8F91772}"/>
              </a:ext>
            </a:extLst>
          </p:cNvPr>
          <p:cNvSpPr>
            <a:spLocks noGrp="1"/>
          </p:cNvSpPr>
          <p:nvPr>
            <p:ph sz="quarter" idx="20" hasCustomPrompt="1"/>
          </p:nvPr>
        </p:nvSpPr>
        <p:spPr>
          <a:xfrm>
            <a:off x="2148639" y="4710140"/>
            <a:ext cx="9472826" cy="450850"/>
          </a:xfrm>
        </p:spPr>
        <p:txBody>
          <a:bodyPr anchor="ctr">
            <a:noAutofit/>
          </a:bodyPr>
          <a:lstStyle>
            <a:lvl1pPr marL="0" indent="0">
              <a:buNone/>
              <a:defRPr sz="2400"/>
            </a:lvl1pPr>
          </a:lstStyle>
          <a:p>
            <a:pPr lvl="0"/>
            <a:r>
              <a:rPr lang="de-DE"/>
              <a:t>Thema 4</a:t>
            </a:r>
          </a:p>
        </p:txBody>
      </p:sp>
      <p:sp>
        <p:nvSpPr>
          <p:cNvPr id="58" name="Content Placeholder 132">
            <a:extLst>
              <a:ext uri="{FF2B5EF4-FFF2-40B4-BE49-F238E27FC236}">
                <a16:creationId xmlns:a16="http://schemas.microsoft.com/office/drawing/2014/main" id="{49D44655-897C-8944-93DD-DD74D7F6C449}"/>
              </a:ext>
            </a:extLst>
          </p:cNvPr>
          <p:cNvSpPr>
            <a:spLocks noGrp="1"/>
          </p:cNvSpPr>
          <p:nvPr>
            <p:ph sz="quarter" idx="22" hasCustomPrompt="1"/>
          </p:nvPr>
        </p:nvSpPr>
        <p:spPr>
          <a:xfrm>
            <a:off x="1848707" y="3779486"/>
            <a:ext cx="9772758" cy="450850"/>
          </a:xfrm>
        </p:spPr>
        <p:txBody>
          <a:bodyPr anchor="ctr">
            <a:noAutofit/>
          </a:bodyPr>
          <a:lstStyle>
            <a:lvl1pPr marL="0" indent="0">
              <a:buNone/>
              <a:defRPr sz="2400"/>
            </a:lvl1pPr>
          </a:lstStyle>
          <a:p>
            <a:pPr lvl="0"/>
            <a:r>
              <a:rPr lang="de-DE"/>
              <a:t>Thema 3</a:t>
            </a:r>
          </a:p>
        </p:txBody>
      </p:sp>
    </p:spTree>
    <p:extLst>
      <p:ext uri="{BB962C8B-B14F-4D97-AF65-F5344CB8AC3E}">
        <p14:creationId xmlns:p14="http://schemas.microsoft.com/office/powerpoint/2010/main" val="4029369669"/>
      </p:ext>
    </p:extLst>
  </p:cSld>
  <p:clrMapOvr>
    <a:masterClrMapping/>
  </p:clrMapOvr>
  <p:transition spd="med"/>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C12AAF-F0CD-4549-A8A3-863B1B1ACDDC}"/>
              </a:ext>
            </a:extLst>
          </p:cNvPr>
          <p:cNvSpPr txBox="1"/>
          <p:nvPr userDrawn="1"/>
        </p:nvSpPr>
        <p:spPr>
          <a:xfrm>
            <a:off x="423610" y="353228"/>
            <a:ext cx="1134481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de-DE" sz="2800" b="0" i="0" u="none" strike="noStrike" cap="none" spc="0" normalizeH="0" baseline="0">
                <a:ln>
                  <a:noFill/>
                </a:ln>
                <a:solidFill>
                  <a:srgbClr val="000000"/>
                </a:solidFill>
                <a:effectLst/>
                <a:uFillTx/>
                <a:latin typeface="Neue Haas Grotesk Text Pro" panose="020B0504020202020204" pitchFamily="34" charset="77"/>
                <a:ea typeface="+mj-ea"/>
                <a:cs typeface="+mj-cs"/>
                <a:sym typeface="Helvetica Neue"/>
              </a:rPr>
              <a:t>Agenda</a:t>
            </a:r>
          </a:p>
        </p:txBody>
      </p:sp>
      <p:sp>
        <p:nvSpPr>
          <p:cNvPr id="4" name="Datumsplatzhalter 3">
            <a:extLst>
              <a:ext uri="{FF2B5EF4-FFF2-40B4-BE49-F238E27FC236}">
                <a16:creationId xmlns:a16="http://schemas.microsoft.com/office/drawing/2014/main" id="{19F2A3F4-9ACA-4C73-8B65-9E8FC236C9EE}"/>
              </a:ext>
            </a:extLst>
          </p:cNvPr>
          <p:cNvSpPr>
            <a:spLocks noGrp="1"/>
          </p:cNvSpPr>
          <p:nvPr>
            <p:ph type="dt" sz="half" idx="23"/>
          </p:nvPr>
        </p:nvSpPr>
        <p:spPr/>
        <p:txBody>
          <a:bodyPr/>
          <a:lstStyle/>
          <a:p>
            <a:fld id="{EA145E5B-3821-4F34-8F19-C30D40F617F3}" type="datetime1">
              <a:rPr lang="de-DE" smtClean="0"/>
              <a:t>19.07.21</a:t>
            </a:fld>
            <a:endParaRPr lang="de-DE"/>
          </a:p>
        </p:txBody>
      </p:sp>
      <p:sp>
        <p:nvSpPr>
          <p:cNvPr id="5" name="Fußzeilenplatzhalter 4">
            <a:extLst>
              <a:ext uri="{FF2B5EF4-FFF2-40B4-BE49-F238E27FC236}">
                <a16:creationId xmlns:a16="http://schemas.microsoft.com/office/drawing/2014/main" id="{F6517C59-AD1E-4A9F-A24F-69C849C2C896}"/>
              </a:ext>
            </a:extLst>
          </p:cNvPr>
          <p:cNvSpPr>
            <a:spLocks noGrp="1"/>
          </p:cNvSpPr>
          <p:nvPr>
            <p:ph type="ftr" sz="quarter" idx="24"/>
          </p:nvPr>
        </p:nvSpPr>
        <p:spPr/>
        <p:txBody>
          <a:bodyPr/>
          <a:lstStyle/>
          <a:p>
            <a:r>
              <a:rPr lang="de-DE"/>
              <a:t>„Titel der Präsentation“</a:t>
            </a:r>
          </a:p>
        </p:txBody>
      </p:sp>
      <p:sp>
        <p:nvSpPr>
          <p:cNvPr id="7" name="Foliennummernplatzhalter 6">
            <a:extLst>
              <a:ext uri="{FF2B5EF4-FFF2-40B4-BE49-F238E27FC236}">
                <a16:creationId xmlns:a16="http://schemas.microsoft.com/office/drawing/2014/main" id="{90F4A2A5-F7CB-4D3C-8D7C-A95FC41501BD}"/>
              </a:ext>
            </a:extLst>
          </p:cNvPr>
          <p:cNvSpPr>
            <a:spLocks noGrp="1"/>
          </p:cNvSpPr>
          <p:nvPr>
            <p:ph type="sldNum" sz="quarter" idx="25"/>
          </p:nvPr>
        </p:nvSpPr>
        <p:spPr/>
        <p:txBody>
          <a:bodyPr/>
          <a:lstStyle/>
          <a:p>
            <a:fld id="{B281A957-6520-924B-A9B6-7FAF4EB2D918}" type="slidenum">
              <a:rPr lang="de-DE" smtClean="0"/>
              <a:pPr/>
              <a:t>‹#›</a:t>
            </a:fld>
            <a:endParaRPr lang="de-DE"/>
          </a:p>
        </p:txBody>
      </p:sp>
      <p:sp>
        <p:nvSpPr>
          <p:cNvPr id="26" name="Rectangle 25">
            <a:extLst>
              <a:ext uri="{FF2B5EF4-FFF2-40B4-BE49-F238E27FC236}">
                <a16:creationId xmlns:a16="http://schemas.microsoft.com/office/drawing/2014/main" id="{F35F4C2B-958F-E848-901F-14DD506A218D}"/>
              </a:ext>
            </a:extLst>
          </p:cNvPr>
          <p:cNvSpPr/>
          <p:nvPr userDrawn="1"/>
        </p:nvSpPr>
        <p:spPr>
          <a:xfrm>
            <a:off x="743712" y="1777330"/>
            <a:ext cx="1102471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7" name="Parallelogram 26">
            <a:extLst>
              <a:ext uri="{FF2B5EF4-FFF2-40B4-BE49-F238E27FC236}">
                <a16:creationId xmlns:a16="http://schemas.microsoft.com/office/drawing/2014/main" id="{A3D0E727-0F3C-3C45-B325-7C01B087E6B5}"/>
              </a:ext>
            </a:extLst>
          </p:cNvPr>
          <p:cNvSpPr/>
          <p:nvPr userDrawn="1"/>
        </p:nvSpPr>
        <p:spPr>
          <a:xfrm flipH="1">
            <a:off x="423610" y="1777330"/>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8" name="TextBox 27">
            <a:extLst>
              <a:ext uri="{FF2B5EF4-FFF2-40B4-BE49-F238E27FC236}">
                <a16:creationId xmlns:a16="http://schemas.microsoft.com/office/drawing/2014/main" id="{54284FDD-3969-2E4F-8CCD-18D3E8182193}"/>
              </a:ext>
            </a:extLst>
          </p:cNvPr>
          <p:cNvSpPr txBox="1"/>
          <p:nvPr userDrawn="1"/>
        </p:nvSpPr>
        <p:spPr>
          <a:xfrm>
            <a:off x="510847" y="1863501"/>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a:t>
            </a:r>
          </a:p>
        </p:txBody>
      </p:sp>
      <p:sp>
        <p:nvSpPr>
          <p:cNvPr id="29" name="Rectangle 28">
            <a:extLst>
              <a:ext uri="{FF2B5EF4-FFF2-40B4-BE49-F238E27FC236}">
                <a16:creationId xmlns:a16="http://schemas.microsoft.com/office/drawing/2014/main" id="{C5FD4906-F44C-464D-9AE5-29EC37F2C0CB}"/>
              </a:ext>
            </a:extLst>
          </p:cNvPr>
          <p:cNvSpPr/>
          <p:nvPr userDrawn="1"/>
        </p:nvSpPr>
        <p:spPr>
          <a:xfrm>
            <a:off x="1043642" y="2708751"/>
            <a:ext cx="1072478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30" name="Parallelogram 29">
            <a:extLst>
              <a:ext uri="{FF2B5EF4-FFF2-40B4-BE49-F238E27FC236}">
                <a16:creationId xmlns:a16="http://schemas.microsoft.com/office/drawing/2014/main" id="{BC2EFDE0-E698-AC40-989F-CB79840BC0D9}"/>
              </a:ext>
            </a:extLst>
          </p:cNvPr>
          <p:cNvSpPr/>
          <p:nvPr userDrawn="1"/>
        </p:nvSpPr>
        <p:spPr>
          <a:xfrm flipH="1">
            <a:off x="723540" y="2708751"/>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31" name="TextBox 30">
            <a:extLst>
              <a:ext uri="{FF2B5EF4-FFF2-40B4-BE49-F238E27FC236}">
                <a16:creationId xmlns:a16="http://schemas.microsoft.com/office/drawing/2014/main" id="{6A5A7663-44EC-2348-974B-3EF7E5EFBD81}"/>
              </a:ext>
            </a:extLst>
          </p:cNvPr>
          <p:cNvSpPr txBox="1"/>
          <p:nvPr userDrawn="1"/>
        </p:nvSpPr>
        <p:spPr>
          <a:xfrm>
            <a:off x="810777" y="2794922"/>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a:t>
            </a:r>
          </a:p>
        </p:txBody>
      </p:sp>
      <p:sp>
        <p:nvSpPr>
          <p:cNvPr id="32" name="Rectangle 31">
            <a:extLst>
              <a:ext uri="{FF2B5EF4-FFF2-40B4-BE49-F238E27FC236}">
                <a16:creationId xmlns:a16="http://schemas.microsoft.com/office/drawing/2014/main" id="{857F248B-0D9E-EE40-A1BE-F1668E833761}"/>
              </a:ext>
            </a:extLst>
          </p:cNvPr>
          <p:cNvSpPr/>
          <p:nvPr userDrawn="1"/>
        </p:nvSpPr>
        <p:spPr>
          <a:xfrm>
            <a:off x="1343572" y="3635841"/>
            <a:ext cx="1042485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33" name="Parallelogram 32">
            <a:extLst>
              <a:ext uri="{FF2B5EF4-FFF2-40B4-BE49-F238E27FC236}">
                <a16:creationId xmlns:a16="http://schemas.microsoft.com/office/drawing/2014/main" id="{FD7D070D-EBDC-734A-97F2-ED0698642348}"/>
              </a:ext>
            </a:extLst>
          </p:cNvPr>
          <p:cNvSpPr/>
          <p:nvPr userDrawn="1"/>
        </p:nvSpPr>
        <p:spPr>
          <a:xfrm flipH="1">
            <a:off x="1023470" y="3635841"/>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34" name="TextBox 33">
            <a:extLst>
              <a:ext uri="{FF2B5EF4-FFF2-40B4-BE49-F238E27FC236}">
                <a16:creationId xmlns:a16="http://schemas.microsoft.com/office/drawing/2014/main" id="{B200BA2B-FAE3-094F-88DC-D8396A8519CC}"/>
              </a:ext>
            </a:extLst>
          </p:cNvPr>
          <p:cNvSpPr txBox="1"/>
          <p:nvPr userDrawn="1"/>
        </p:nvSpPr>
        <p:spPr>
          <a:xfrm>
            <a:off x="1110707" y="3722012"/>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III</a:t>
            </a:r>
          </a:p>
        </p:txBody>
      </p:sp>
      <p:sp>
        <p:nvSpPr>
          <p:cNvPr id="35" name="Content Placeholder 132">
            <a:extLst>
              <a:ext uri="{FF2B5EF4-FFF2-40B4-BE49-F238E27FC236}">
                <a16:creationId xmlns:a16="http://schemas.microsoft.com/office/drawing/2014/main" id="{6D66384A-B1B9-044A-B934-E6BDF8692ED1}"/>
              </a:ext>
            </a:extLst>
          </p:cNvPr>
          <p:cNvSpPr>
            <a:spLocks noGrp="1"/>
          </p:cNvSpPr>
          <p:nvPr>
            <p:ph sz="quarter" idx="18" hasCustomPrompt="1"/>
          </p:nvPr>
        </p:nvSpPr>
        <p:spPr>
          <a:xfrm>
            <a:off x="1248847" y="1920204"/>
            <a:ext cx="10372618" cy="450850"/>
          </a:xfrm>
        </p:spPr>
        <p:txBody>
          <a:bodyPr anchor="ctr">
            <a:noAutofit/>
          </a:bodyPr>
          <a:lstStyle>
            <a:lvl1pPr marL="0" indent="0">
              <a:buNone/>
              <a:defRPr sz="2400"/>
            </a:lvl1pPr>
          </a:lstStyle>
          <a:p>
            <a:pPr lvl="0"/>
            <a:r>
              <a:rPr lang="de-DE"/>
              <a:t>Thema 1</a:t>
            </a:r>
          </a:p>
        </p:txBody>
      </p:sp>
      <p:sp>
        <p:nvSpPr>
          <p:cNvPr id="36" name="Content Placeholder 132">
            <a:extLst>
              <a:ext uri="{FF2B5EF4-FFF2-40B4-BE49-F238E27FC236}">
                <a16:creationId xmlns:a16="http://schemas.microsoft.com/office/drawing/2014/main" id="{4FD6B953-3281-4F45-83B8-584CD0474420}"/>
              </a:ext>
            </a:extLst>
          </p:cNvPr>
          <p:cNvSpPr>
            <a:spLocks noGrp="1"/>
          </p:cNvSpPr>
          <p:nvPr>
            <p:ph sz="quarter" idx="19" hasCustomPrompt="1"/>
          </p:nvPr>
        </p:nvSpPr>
        <p:spPr>
          <a:xfrm>
            <a:off x="1548777" y="2855486"/>
            <a:ext cx="10072688" cy="450850"/>
          </a:xfrm>
        </p:spPr>
        <p:txBody>
          <a:bodyPr anchor="ctr">
            <a:noAutofit/>
          </a:bodyPr>
          <a:lstStyle>
            <a:lvl1pPr marL="0" indent="0">
              <a:buNone/>
              <a:defRPr sz="2400"/>
            </a:lvl1pPr>
          </a:lstStyle>
          <a:p>
            <a:pPr lvl="0"/>
            <a:r>
              <a:rPr lang="de-DE"/>
              <a:t>Thema 2</a:t>
            </a:r>
          </a:p>
        </p:txBody>
      </p:sp>
      <p:sp>
        <p:nvSpPr>
          <p:cNvPr id="37" name="Content Placeholder 132">
            <a:extLst>
              <a:ext uri="{FF2B5EF4-FFF2-40B4-BE49-F238E27FC236}">
                <a16:creationId xmlns:a16="http://schemas.microsoft.com/office/drawing/2014/main" id="{804A2DA1-16E1-C34E-97B4-03A778570F52}"/>
              </a:ext>
            </a:extLst>
          </p:cNvPr>
          <p:cNvSpPr>
            <a:spLocks noGrp="1"/>
          </p:cNvSpPr>
          <p:nvPr>
            <p:ph sz="quarter" idx="22" hasCustomPrompt="1"/>
          </p:nvPr>
        </p:nvSpPr>
        <p:spPr>
          <a:xfrm>
            <a:off x="1848707" y="3779482"/>
            <a:ext cx="9772758" cy="450850"/>
          </a:xfrm>
        </p:spPr>
        <p:txBody>
          <a:bodyPr anchor="ctr">
            <a:noAutofit/>
          </a:bodyPr>
          <a:lstStyle>
            <a:lvl1pPr marL="0" indent="0">
              <a:buNone/>
              <a:defRPr sz="2400"/>
            </a:lvl1pPr>
          </a:lstStyle>
          <a:p>
            <a:pPr lvl="0"/>
            <a:r>
              <a:rPr lang="de-DE"/>
              <a:t>Thema 3</a:t>
            </a:r>
          </a:p>
        </p:txBody>
      </p:sp>
    </p:spTree>
    <p:extLst>
      <p:ext uri="{BB962C8B-B14F-4D97-AF65-F5344CB8AC3E}">
        <p14:creationId xmlns:p14="http://schemas.microsoft.com/office/powerpoint/2010/main" val="3164622213"/>
      </p:ext>
    </p:extLst>
  </p:cSld>
  <p:clrMapOvr>
    <a:masterClrMapping/>
  </p:clrMapOvr>
  <p:transition spd="med"/>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P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A2E37-7F66-6E41-AEE5-00C23B77F2F2}"/>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flipH="1">
            <a:off x="-1" y="0"/>
            <a:ext cx="12193588" cy="5524500"/>
          </a:xfrm>
          <a:custGeom>
            <a:avLst/>
            <a:gdLst>
              <a:gd name="connsiteX0" fmla="*/ 12193588 w 12193588"/>
              <a:gd name="connsiteY0" fmla="*/ 0 h 5524500"/>
              <a:gd name="connsiteX1" fmla="*/ 0 w 12193588"/>
              <a:gd name="connsiteY1" fmla="*/ 0 h 5524500"/>
              <a:gd name="connsiteX2" fmla="*/ 0 w 12193588"/>
              <a:gd name="connsiteY2" fmla="*/ 5524500 h 5524500"/>
              <a:gd name="connsiteX3" fmla="*/ 12193588 w 12193588"/>
              <a:gd name="connsiteY3" fmla="*/ 5524500 h 5524500"/>
            </a:gdLst>
            <a:ahLst/>
            <a:cxnLst>
              <a:cxn ang="0">
                <a:pos x="connsiteX0" y="connsiteY0"/>
              </a:cxn>
              <a:cxn ang="0">
                <a:pos x="connsiteX1" y="connsiteY1"/>
              </a:cxn>
              <a:cxn ang="0">
                <a:pos x="connsiteX2" y="connsiteY2"/>
              </a:cxn>
              <a:cxn ang="0">
                <a:pos x="connsiteX3" y="connsiteY3"/>
              </a:cxn>
            </a:cxnLst>
            <a:rect l="l" t="t" r="r" b="b"/>
            <a:pathLst>
              <a:path w="12193588" h="5524500">
                <a:moveTo>
                  <a:pt x="12193588" y="0"/>
                </a:moveTo>
                <a:lnTo>
                  <a:pt x="0" y="0"/>
                </a:lnTo>
                <a:lnTo>
                  <a:pt x="0" y="5524500"/>
                </a:lnTo>
                <a:lnTo>
                  <a:pt x="12193588" y="5524500"/>
                </a:lnTo>
                <a:close/>
              </a:path>
            </a:pathLst>
          </a:cu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0" name="Content Placeholder 9">
            <a:extLst>
              <a:ext uri="{FF2B5EF4-FFF2-40B4-BE49-F238E27FC236}">
                <a16:creationId xmlns:a16="http://schemas.microsoft.com/office/drawing/2014/main" id="{41EED131-851E-1F4D-9440-160785953A25}"/>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380968634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Page 2">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9199C3E-6D3C-429F-ACCB-CF4A91C556C7}"/>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E9199C3E-6D3C-429F-ACCB-CF4A91C556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descr="Ein Bild, das draußen, Gebäude, Schloss, Menge enthält.&#10;&#10;Automatisch generierte Beschreibung">
            <a:extLst>
              <a:ext uri="{FF2B5EF4-FFF2-40B4-BE49-F238E27FC236}">
                <a16:creationId xmlns:a16="http://schemas.microsoft.com/office/drawing/2014/main" id="{C2061AB7-BF94-4144-8B35-0019D044821C}"/>
              </a:ext>
            </a:extLst>
          </p:cNvPr>
          <p:cNvPicPr>
            <a:picLocks noChangeAspect="1"/>
          </p:cNvPicPr>
          <p:nvPr userDrawn="1"/>
        </p:nvPicPr>
        <p:blipFill rotWithShape="1">
          <a:blip r:embed="rId6" cstate="hqprint">
            <a:extLst>
              <a:ext uri="{28A0092B-C50C-407E-A947-70E740481C1C}">
                <a14:useLocalDpi xmlns:a14="http://schemas.microsoft.com/office/drawing/2010/main" val="0"/>
              </a:ext>
            </a:extLst>
          </a:blip>
          <a:srcRect l="2038" b="17355"/>
          <a:stretch/>
        </p:blipFill>
        <p:spPr>
          <a:xfrm>
            <a:off x="0" y="0"/>
            <a:ext cx="12193588" cy="6858000"/>
          </a:xfrm>
          <a:prstGeom prst="rect">
            <a:avLst/>
          </a:pr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7" name="Content Placeholder 9">
            <a:extLst>
              <a:ext uri="{FF2B5EF4-FFF2-40B4-BE49-F238E27FC236}">
                <a16:creationId xmlns:a16="http://schemas.microsoft.com/office/drawing/2014/main" id="{73F4127E-3F13-3145-B6E1-DFDD92ECF4D3}"/>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177272019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Page 3">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9199C3E-6D3C-429F-ACCB-CF4A91C556C7}"/>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E9199C3E-6D3C-429F-ACCB-CF4A91C556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A973C8DB-BE2A-D842-A777-2CD7FACD92C8}"/>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a:off x="0" y="0"/>
            <a:ext cx="12193588" cy="6562744"/>
          </a:xfrm>
          <a:custGeom>
            <a:avLst/>
            <a:gdLst>
              <a:gd name="connsiteX0" fmla="*/ 0 w 12193588"/>
              <a:gd name="connsiteY0" fmla="*/ 0 h 6858000"/>
              <a:gd name="connsiteX1" fmla="*/ 12193588 w 12193588"/>
              <a:gd name="connsiteY1" fmla="*/ 0 h 6858000"/>
              <a:gd name="connsiteX2" fmla="*/ 12193588 w 12193588"/>
              <a:gd name="connsiteY2" fmla="*/ 6858000 h 6858000"/>
              <a:gd name="connsiteX3" fmla="*/ 0 w 121935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3588" h="6858000">
                <a:moveTo>
                  <a:pt x="0" y="0"/>
                </a:moveTo>
                <a:lnTo>
                  <a:pt x="12193588" y="0"/>
                </a:lnTo>
                <a:lnTo>
                  <a:pt x="12193588" y="6858000"/>
                </a:lnTo>
                <a:lnTo>
                  <a:pt x="0" y="6858000"/>
                </a:lnTo>
                <a:close/>
              </a:path>
            </a:pathLst>
          </a:cu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7" name="Content Placeholder 9">
            <a:extLst>
              <a:ext uri="{FF2B5EF4-FFF2-40B4-BE49-F238E27FC236}">
                <a16:creationId xmlns:a16="http://schemas.microsoft.com/office/drawing/2014/main" id="{6C5A1A77-D5C6-C646-9756-39783D6EA690}"/>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27677917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el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EE8140D-121D-584F-A0D4-FEC5D98DC4D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66337" y="1"/>
            <a:ext cx="7648191" cy="6870162"/>
          </a:xfrm>
          <a:custGeom>
            <a:avLst/>
            <a:gdLst>
              <a:gd name="connsiteX0" fmla="*/ 0 w 8369079"/>
              <a:gd name="connsiteY0" fmla="*/ 0 h 6870162"/>
              <a:gd name="connsiteX1" fmla="*/ 8369079 w 8369079"/>
              <a:gd name="connsiteY1" fmla="*/ 0 h 6870162"/>
              <a:gd name="connsiteX2" fmla="*/ 8369079 w 8369079"/>
              <a:gd name="connsiteY2" fmla="*/ 6870162 h 6870162"/>
              <a:gd name="connsiteX3" fmla="*/ 0 w 8369079"/>
              <a:gd name="connsiteY3" fmla="*/ 6870162 h 6870162"/>
            </a:gdLst>
            <a:ahLst/>
            <a:cxnLst>
              <a:cxn ang="0">
                <a:pos x="connsiteX0" y="connsiteY0"/>
              </a:cxn>
              <a:cxn ang="0">
                <a:pos x="connsiteX1" y="connsiteY1"/>
              </a:cxn>
              <a:cxn ang="0">
                <a:pos x="connsiteX2" y="connsiteY2"/>
              </a:cxn>
              <a:cxn ang="0">
                <a:pos x="connsiteX3" y="connsiteY3"/>
              </a:cxn>
            </a:cxnLst>
            <a:rect l="l" t="t" r="r" b="b"/>
            <a:pathLst>
              <a:path w="8369079" h="6870162">
                <a:moveTo>
                  <a:pt x="0" y="0"/>
                </a:moveTo>
                <a:lnTo>
                  <a:pt x="8369079" y="0"/>
                </a:lnTo>
                <a:lnTo>
                  <a:pt x="8369079" y="6870162"/>
                </a:lnTo>
                <a:lnTo>
                  <a:pt x="0" y="6870162"/>
                </a:lnTo>
                <a:close/>
              </a:path>
            </a:pathLst>
          </a:custGeom>
          <a:ln w="12700">
            <a:miter lim="400000"/>
          </a:ln>
        </p:spPr>
      </p:pic>
      <p:sp>
        <p:nvSpPr>
          <p:cNvPr id="184" name="Titel 23"/>
          <p:cNvSpPr txBox="1"/>
          <p:nvPr/>
        </p:nvSpPr>
        <p:spPr>
          <a:xfrm>
            <a:off x="324755" y="178340"/>
            <a:ext cx="10551956" cy="750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gn="l" defTabSz="1828800">
              <a:tabLst>
                <a:tab pos="889000" algn="l"/>
                <a:tab pos="1600200" algn="l"/>
                <a:tab pos="1955800" algn="l"/>
              </a:tabLst>
              <a:defRPr sz="4400">
                <a:latin typeface="+mn-lt"/>
                <a:ea typeface="+mn-ea"/>
                <a:cs typeface="+mn-cs"/>
                <a:sym typeface="Helvetica"/>
              </a:defRPr>
            </a:lvl1pPr>
          </a:lstStyle>
          <a:p>
            <a:r>
              <a:rPr sz="2200" err="1"/>
              <a:t>Titelte</a:t>
            </a:r>
            <a:endParaRPr sz="2200"/>
          </a:p>
        </p:txBody>
      </p:sp>
      <p:sp>
        <p:nvSpPr>
          <p:cNvPr id="87" name="Freeform 86">
            <a:extLst>
              <a:ext uri="{FF2B5EF4-FFF2-40B4-BE49-F238E27FC236}">
                <a16:creationId xmlns:a16="http://schemas.microsoft.com/office/drawing/2014/main" id="{7D7DB524-CE03-CE4B-A333-063471A322A6}"/>
              </a:ext>
            </a:extLst>
          </p:cNvPr>
          <p:cNvSpPr/>
          <p:nvPr userDrawn="1"/>
        </p:nvSpPr>
        <p:spPr>
          <a:xfrm rot="896229" flipH="1">
            <a:off x="1454960" y="-691745"/>
            <a:ext cx="4220104" cy="807955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5" fmla="*/ 6627771 w 8620542"/>
              <a:gd name="connsiteY5" fmla="*/ 0 h 14752475"/>
              <a:gd name="connsiteX0" fmla="*/ 6627771 w 8620542"/>
              <a:gd name="connsiteY0" fmla="*/ 0 h 13508885"/>
              <a:gd name="connsiteX1" fmla="*/ 8620542 w 8620542"/>
              <a:gd name="connsiteY1" fmla="*/ 531619 h 13508885"/>
              <a:gd name="connsiteX2" fmla="*/ 7569894 w 8620542"/>
              <a:gd name="connsiteY2" fmla="*/ 13508885 h 13508885"/>
              <a:gd name="connsiteX3" fmla="*/ 0 w 8620542"/>
              <a:gd name="connsiteY3" fmla="*/ 12452741 h 13508885"/>
              <a:gd name="connsiteX4" fmla="*/ 0 w 8620542"/>
              <a:gd name="connsiteY4" fmla="*/ 0 h 13508885"/>
              <a:gd name="connsiteX5" fmla="*/ 6627771 w 8620542"/>
              <a:gd name="connsiteY5" fmla="*/ 0 h 13508885"/>
              <a:gd name="connsiteX0" fmla="*/ 6627771 w 8620542"/>
              <a:gd name="connsiteY0" fmla="*/ 0 h 14071840"/>
              <a:gd name="connsiteX1" fmla="*/ 8620542 w 8620542"/>
              <a:gd name="connsiteY1" fmla="*/ 531619 h 14071840"/>
              <a:gd name="connsiteX2" fmla="*/ 7366800 w 8620542"/>
              <a:gd name="connsiteY2" fmla="*/ 14071839 h 14071840"/>
              <a:gd name="connsiteX3" fmla="*/ 0 w 8620542"/>
              <a:gd name="connsiteY3" fmla="*/ 12452741 h 14071840"/>
              <a:gd name="connsiteX4" fmla="*/ 0 w 8620542"/>
              <a:gd name="connsiteY4" fmla="*/ 0 h 14071840"/>
              <a:gd name="connsiteX5" fmla="*/ 6627771 w 8620542"/>
              <a:gd name="connsiteY5" fmla="*/ 0 h 14071840"/>
              <a:gd name="connsiteX0" fmla="*/ 6627771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5" fmla="*/ 6627771 w 8620542"/>
              <a:gd name="connsiteY5" fmla="*/ 0 h 14076114"/>
              <a:gd name="connsiteX0" fmla="*/ 0 w 8620542"/>
              <a:gd name="connsiteY0" fmla="*/ 0 h 14076114"/>
              <a:gd name="connsiteX1" fmla="*/ 8620542 w 8620542"/>
              <a:gd name="connsiteY1" fmla="*/ 531619 h 14076114"/>
              <a:gd name="connsiteX2" fmla="*/ 7366800 w 8620542"/>
              <a:gd name="connsiteY2" fmla="*/ 14071839 h 14076114"/>
              <a:gd name="connsiteX3" fmla="*/ 0 w 8620542"/>
              <a:gd name="connsiteY3" fmla="*/ 12452741 h 14076114"/>
              <a:gd name="connsiteX4" fmla="*/ 0 w 8620542"/>
              <a:gd name="connsiteY4" fmla="*/ 0 h 14076114"/>
              <a:gd name="connsiteX0" fmla="*/ 0 w 8445381"/>
              <a:gd name="connsiteY0" fmla="*/ 0 h 14076114"/>
              <a:gd name="connsiteX1" fmla="*/ 8445381 w 8445381"/>
              <a:gd name="connsiteY1" fmla="*/ 2393966 h 14076114"/>
              <a:gd name="connsiteX2" fmla="*/ 7366800 w 8445381"/>
              <a:gd name="connsiteY2" fmla="*/ 14071839 h 14076114"/>
              <a:gd name="connsiteX3" fmla="*/ 0 w 8445381"/>
              <a:gd name="connsiteY3" fmla="*/ 12452741 h 14076114"/>
              <a:gd name="connsiteX4" fmla="*/ 0 w 8445381"/>
              <a:gd name="connsiteY4" fmla="*/ 0 h 14076114"/>
              <a:gd name="connsiteX0" fmla="*/ 0 w 8439110"/>
              <a:gd name="connsiteY0" fmla="*/ 0 h 14076114"/>
              <a:gd name="connsiteX1" fmla="*/ 8439110 w 8439110"/>
              <a:gd name="connsiteY1" fmla="*/ 2378397 h 14076114"/>
              <a:gd name="connsiteX2" fmla="*/ 7366800 w 8439110"/>
              <a:gd name="connsiteY2" fmla="*/ 14071839 h 14076114"/>
              <a:gd name="connsiteX3" fmla="*/ 0 w 8439110"/>
              <a:gd name="connsiteY3" fmla="*/ 12452741 h 14076114"/>
              <a:gd name="connsiteX4" fmla="*/ 0 w 8439110"/>
              <a:gd name="connsiteY4" fmla="*/ 0 h 14076114"/>
              <a:gd name="connsiteX0" fmla="*/ 5868 w 8439110"/>
              <a:gd name="connsiteY0" fmla="*/ 1 h 13617058"/>
              <a:gd name="connsiteX1" fmla="*/ 8439110 w 8439110"/>
              <a:gd name="connsiteY1" fmla="*/ 1919341 h 13617058"/>
              <a:gd name="connsiteX2" fmla="*/ 7366800 w 8439110"/>
              <a:gd name="connsiteY2" fmla="*/ 13612783 h 13617058"/>
              <a:gd name="connsiteX3" fmla="*/ 0 w 8439110"/>
              <a:gd name="connsiteY3" fmla="*/ 11993685 h 13617058"/>
              <a:gd name="connsiteX4" fmla="*/ 5868 w 8439110"/>
              <a:gd name="connsiteY4" fmla="*/ 1 h 13617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9110" h="13617058">
                <a:moveTo>
                  <a:pt x="5868" y="1"/>
                </a:moveTo>
                <a:lnTo>
                  <a:pt x="8439110" y="1919341"/>
                </a:lnTo>
                <a:lnTo>
                  <a:pt x="7366800" y="13612783"/>
                </a:lnTo>
                <a:cubicBezTo>
                  <a:pt x="7403272" y="13696351"/>
                  <a:pt x="2455600" y="12533384"/>
                  <a:pt x="0" y="11993685"/>
                </a:cubicBezTo>
                <a:lnTo>
                  <a:pt x="5868" y="1"/>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0" name="Freeform 89">
            <a:extLst>
              <a:ext uri="{FF2B5EF4-FFF2-40B4-BE49-F238E27FC236}">
                <a16:creationId xmlns:a16="http://schemas.microsoft.com/office/drawing/2014/main" id="{ACAAEBBD-F096-F54B-A60E-23AC1D1DA910}"/>
              </a:ext>
            </a:extLst>
          </p:cNvPr>
          <p:cNvSpPr/>
          <p:nvPr userDrawn="1"/>
        </p:nvSpPr>
        <p:spPr>
          <a:xfrm>
            <a:off x="-26432" y="1"/>
            <a:ext cx="3763189" cy="6870162"/>
          </a:xfrm>
          <a:custGeom>
            <a:avLst/>
            <a:gdLst>
              <a:gd name="connsiteX0" fmla="*/ 0 w 7525398"/>
              <a:gd name="connsiteY0" fmla="*/ 0 h 13740323"/>
              <a:gd name="connsiteX1" fmla="*/ 7525398 w 7525398"/>
              <a:gd name="connsiteY1" fmla="*/ 0 h 13740323"/>
              <a:gd name="connsiteX2" fmla="*/ 2295435 w 7525398"/>
              <a:gd name="connsiteY2" fmla="*/ 1410625 h 13740323"/>
              <a:gd name="connsiteX3" fmla="*/ 5621001 w 7525398"/>
              <a:gd name="connsiteY3" fmla="*/ 13740323 h 13740323"/>
              <a:gd name="connsiteX4" fmla="*/ 0 w 7525398"/>
              <a:gd name="connsiteY4" fmla="*/ 13740323 h 1374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5398" h="13740323">
                <a:moveTo>
                  <a:pt x="0" y="0"/>
                </a:moveTo>
                <a:lnTo>
                  <a:pt x="7525398" y="0"/>
                </a:lnTo>
                <a:lnTo>
                  <a:pt x="2295435" y="1410625"/>
                </a:lnTo>
                <a:lnTo>
                  <a:pt x="5621001" y="13740323"/>
                </a:lnTo>
                <a:lnTo>
                  <a:pt x="0" y="13740323"/>
                </a:lnTo>
                <a:close/>
              </a:path>
            </a:pathLst>
          </a:cu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91" name="Freeform 90">
            <a:extLst>
              <a:ext uri="{FF2B5EF4-FFF2-40B4-BE49-F238E27FC236}">
                <a16:creationId xmlns:a16="http://schemas.microsoft.com/office/drawing/2014/main" id="{6A62700E-0CE2-984F-A376-59F1F83C46A4}"/>
              </a:ext>
            </a:extLst>
          </p:cNvPr>
          <p:cNvSpPr/>
          <p:nvPr userDrawn="1"/>
        </p:nvSpPr>
        <p:spPr>
          <a:xfrm rot="896229" flipH="1">
            <a:off x="2402189" y="-703572"/>
            <a:ext cx="4307539" cy="8265108"/>
          </a:xfrm>
          <a:custGeom>
            <a:avLst/>
            <a:gdLst>
              <a:gd name="connsiteX0" fmla="*/ 6627771 w 8620542"/>
              <a:gd name="connsiteY0" fmla="*/ 0 h 14752475"/>
              <a:gd name="connsiteX1" fmla="*/ 8620542 w 8620542"/>
              <a:gd name="connsiteY1" fmla="*/ 531619 h 14752475"/>
              <a:gd name="connsiteX2" fmla="*/ 8620542 w 8620542"/>
              <a:gd name="connsiteY2" fmla="*/ 14752475 h 14752475"/>
              <a:gd name="connsiteX3" fmla="*/ 0 w 8620542"/>
              <a:gd name="connsiteY3" fmla="*/ 12452741 h 14752475"/>
              <a:gd name="connsiteX4" fmla="*/ 0 w 8620542"/>
              <a:gd name="connsiteY4" fmla="*/ 0 h 14752475"/>
              <a:gd name="connsiteX0" fmla="*/ 6627771 w 8620542"/>
              <a:gd name="connsiteY0" fmla="*/ 0 h 14752475"/>
              <a:gd name="connsiteX1" fmla="*/ 8620542 w 8620542"/>
              <a:gd name="connsiteY1" fmla="*/ 531619 h 14752475"/>
              <a:gd name="connsiteX2" fmla="*/ 8620542 w 8620542"/>
              <a:gd name="connsiteY2" fmla="*/ 14752475 h 14752475"/>
              <a:gd name="connsiteX3" fmla="*/ 5013 w 8620542"/>
              <a:gd name="connsiteY3" fmla="*/ 12349922 h 14752475"/>
              <a:gd name="connsiteX4" fmla="*/ 0 w 8620542"/>
              <a:gd name="connsiteY4" fmla="*/ 0 h 14752475"/>
              <a:gd name="connsiteX5" fmla="*/ 6627771 w 8620542"/>
              <a:gd name="connsiteY5" fmla="*/ 0 h 14752475"/>
              <a:gd name="connsiteX0" fmla="*/ 6627771 w 8620542"/>
              <a:gd name="connsiteY0" fmla="*/ 0 h 14591652"/>
              <a:gd name="connsiteX1" fmla="*/ 8620542 w 8620542"/>
              <a:gd name="connsiteY1" fmla="*/ 531619 h 14591652"/>
              <a:gd name="connsiteX2" fmla="*/ 8607781 w 8620542"/>
              <a:gd name="connsiteY2" fmla="*/ 14591652 h 14591652"/>
              <a:gd name="connsiteX3" fmla="*/ 5013 w 8620542"/>
              <a:gd name="connsiteY3" fmla="*/ 12349922 h 14591652"/>
              <a:gd name="connsiteX4" fmla="*/ 0 w 8620542"/>
              <a:gd name="connsiteY4" fmla="*/ 0 h 14591652"/>
              <a:gd name="connsiteX5" fmla="*/ 6627771 w 8620542"/>
              <a:gd name="connsiteY5" fmla="*/ 0 h 14591652"/>
              <a:gd name="connsiteX0" fmla="*/ 6627771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5" fmla="*/ 6627771 w 8620542"/>
              <a:gd name="connsiteY5" fmla="*/ 0 h 14330079"/>
              <a:gd name="connsiteX0" fmla="*/ 0 w 8620542"/>
              <a:gd name="connsiteY0" fmla="*/ 0 h 14330079"/>
              <a:gd name="connsiteX1" fmla="*/ 8620542 w 8620542"/>
              <a:gd name="connsiteY1" fmla="*/ 531619 h 14330079"/>
              <a:gd name="connsiteX2" fmla="*/ 8604676 w 8620542"/>
              <a:gd name="connsiteY2" fmla="*/ 14330079 h 14330079"/>
              <a:gd name="connsiteX3" fmla="*/ 5013 w 8620542"/>
              <a:gd name="connsiteY3" fmla="*/ 12349922 h 14330079"/>
              <a:gd name="connsiteX4" fmla="*/ 0 w 8620542"/>
              <a:gd name="connsiteY4" fmla="*/ 0 h 14330079"/>
              <a:gd name="connsiteX0" fmla="*/ 0 w 8618970"/>
              <a:gd name="connsiteY0" fmla="*/ 0 h 14330079"/>
              <a:gd name="connsiteX1" fmla="*/ 8618970 w 8618970"/>
              <a:gd name="connsiteY1" fmla="*/ 2057762 h 14330079"/>
              <a:gd name="connsiteX2" fmla="*/ 8604676 w 8618970"/>
              <a:gd name="connsiteY2" fmla="*/ 14330079 h 14330079"/>
              <a:gd name="connsiteX3" fmla="*/ 5013 w 8618970"/>
              <a:gd name="connsiteY3" fmla="*/ 12349922 h 14330079"/>
              <a:gd name="connsiteX4" fmla="*/ 0 w 8618970"/>
              <a:gd name="connsiteY4" fmla="*/ 0 h 14330079"/>
              <a:gd name="connsiteX0" fmla="*/ 6827 w 8613957"/>
              <a:gd name="connsiteY0" fmla="*/ 0 h 14259723"/>
              <a:gd name="connsiteX1" fmla="*/ 8613957 w 8613957"/>
              <a:gd name="connsiteY1" fmla="*/ 1987406 h 14259723"/>
              <a:gd name="connsiteX2" fmla="*/ 8599663 w 8613957"/>
              <a:gd name="connsiteY2" fmla="*/ 14259723 h 14259723"/>
              <a:gd name="connsiteX3" fmla="*/ 0 w 8613957"/>
              <a:gd name="connsiteY3" fmla="*/ 12279566 h 14259723"/>
              <a:gd name="connsiteX4" fmla="*/ 6827 w 8613957"/>
              <a:gd name="connsiteY4" fmla="*/ 0 h 14259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957" h="14259723">
                <a:moveTo>
                  <a:pt x="6827" y="0"/>
                </a:moveTo>
                <a:lnTo>
                  <a:pt x="8613957" y="1987406"/>
                </a:lnTo>
                <a:cubicBezTo>
                  <a:pt x="8609703" y="6674084"/>
                  <a:pt x="8603917" y="9573045"/>
                  <a:pt x="8599663" y="14259723"/>
                </a:cubicBezTo>
                <a:lnTo>
                  <a:pt x="0" y="12279566"/>
                </a:lnTo>
                <a:cubicBezTo>
                  <a:pt x="2276" y="8186377"/>
                  <a:pt x="4551" y="4093189"/>
                  <a:pt x="6827" y="0"/>
                </a:cubicBezTo>
                <a:close/>
              </a:path>
            </a:pathLst>
          </a:custGeom>
          <a:solidFill>
            <a:schemeClr val="bg1">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de-DE" sz="1500" b="0" i="0" u="none" strike="noStrike" cap="none" spc="0" normalizeH="0" baseline="0">
              <a:ln>
                <a:noFill/>
              </a:ln>
              <a:solidFill>
                <a:srgbClr val="000000"/>
              </a:solidFill>
              <a:effectLst/>
              <a:uFillTx/>
              <a:latin typeface="+mj-lt"/>
              <a:ea typeface="+mj-ea"/>
              <a:cs typeface="+mj-cs"/>
              <a:sym typeface="Helvetica Neue"/>
            </a:endParaRPr>
          </a:p>
        </p:txBody>
      </p:sp>
      <p:sp>
        <p:nvSpPr>
          <p:cNvPr id="187" name="Textfeld 12"/>
          <p:cNvSpPr txBox="1"/>
          <p:nvPr/>
        </p:nvSpPr>
        <p:spPr>
          <a:xfrm>
            <a:off x="1010825" y="6523933"/>
            <a:ext cx="3682424" cy="107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457200">
              <a:defRPr sz="1400" spc="300">
                <a:latin typeface="Verdana"/>
                <a:ea typeface="Verdana"/>
                <a:cs typeface="Verdana"/>
                <a:sym typeface="Verdana"/>
              </a:defRPr>
            </a:pPr>
            <a:r>
              <a:rPr sz="700">
                <a:latin typeface="Neue Haas Grotesk Text Pro" panose="020B0504020202020204" pitchFamily="34" charset="77"/>
              </a:rPr>
              <a:t>© GalileiConsult </a:t>
            </a:r>
            <a:r>
              <a:rPr sz="700" err="1">
                <a:latin typeface="Neue Haas Grotesk Text Pro" panose="020B0504020202020204" pitchFamily="34" charset="77"/>
              </a:rPr>
              <a:t>e.V</a:t>
            </a:r>
            <a:r>
              <a:rPr sz="700">
                <a:latin typeface="Neue Haas Grotesk Text Pro" panose="020B0504020202020204" pitchFamily="34" charset="77"/>
              </a:rPr>
              <a:t>. </a:t>
            </a:r>
            <a:r>
              <a:rPr sz="700" err="1">
                <a:latin typeface="Neue Haas Grotesk Text Pro" panose="020B0504020202020204" pitchFamily="34" charset="77"/>
              </a:rPr>
              <a:t>Alle</a:t>
            </a:r>
            <a:r>
              <a:rPr sz="700">
                <a:latin typeface="Neue Haas Grotesk Text Pro" panose="020B0504020202020204" pitchFamily="34" charset="77"/>
              </a:rPr>
              <a:t> </a:t>
            </a:r>
            <a:r>
              <a:rPr sz="700" err="1">
                <a:latin typeface="Neue Haas Grotesk Text Pro" panose="020B0504020202020204" pitchFamily="34" charset="77"/>
              </a:rPr>
              <a:t>Rechte</a:t>
            </a:r>
            <a:r>
              <a:rPr sz="700">
                <a:latin typeface="Neue Haas Grotesk Text Pro" panose="020B0504020202020204" pitchFamily="34" charset="77"/>
              </a:rPr>
              <a:t> </a:t>
            </a:r>
            <a:r>
              <a:rPr sz="700" err="1">
                <a:latin typeface="Neue Haas Grotesk Text Pro" panose="020B0504020202020204" pitchFamily="34" charset="77"/>
              </a:rPr>
              <a:t>vorbehalten</a:t>
            </a:r>
            <a:r>
              <a:rPr sz="700">
                <a:latin typeface="Neue Haas Grotesk Text Pro" panose="020B0504020202020204" pitchFamily="34" charset="77"/>
              </a:rPr>
              <a:t>.</a:t>
            </a:r>
          </a:p>
        </p:txBody>
      </p:sp>
      <p:sp>
        <p:nvSpPr>
          <p:cNvPr id="246" name="Rechteck 1"/>
          <p:cNvSpPr txBox="1">
            <a:spLocks noGrp="1"/>
          </p:cNvSpPr>
          <p:nvPr>
            <p:ph type="body" sz="quarter" idx="13" hasCustomPrompt="1"/>
          </p:nvPr>
        </p:nvSpPr>
        <p:spPr>
          <a:xfrm>
            <a:off x="324754" y="1085734"/>
            <a:ext cx="5038553" cy="381001"/>
          </a:xfrm>
          <a:prstGeom prst="rect">
            <a:avLst/>
          </a:prstGeom>
        </p:spPr>
        <p:txBody>
          <a:bodyPr wrap="square" lIns="0" tIns="0" rIns="0" bIns="0">
            <a:spAutoFit/>
          </a:bodyPr>
          <a:lstStyle>
            <a:lvl1pPr marL="0" indent="0" algn="r">
              <a:spcBef>
                <a:spcPts val="0"/>
              </a:spcBef>
              <a:buSzTx/>
              <a:buNone/>
              <a:defRPr sz="2500" b="0">
                <a:solidFill>
                  <a:schemeClr val="tx1"/>
                </a:solidFill>
                <a:latin typeface="Neue Haas Grotesk Text Pro" panose="020B0504020202020204" pitchFamily="34" charset="77"/>
                <a:ea typeface="+mn-ea"/>
                <a:cs typeface="+mn-cs"/>
                <a:sym typeface="Helvetica"/>
              </a:defRPr>
            </a:lvl1pPr>
          </a:lstStyle>
          <a:p>
            <a:r>
              <a:rPr lang="de-DE"/>
              <a:t>T</a:t>
            </a:r>
            <a:r>
              <a:rPr err="1"/>
              <a:t>iteltext</a:t>
            </a:r>
            <a:endParaRPr/>
          </a:p>
        </p:txBody>
      </p:sp>
      <p:sp>
        <p:nvSpPr>
          <p:cNvPr id="249" name="Text"/>
          <p:cNvSpPr txBox="1"/>
          <p:nvPr/>
        </p:nvSpPr>
        <p:spPr>
          <a:xfrm>
            <a:off x="11755282" y="6535050"/>
            <a:ext cx="96181" cy="243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defRPr sz="2500">
                <a:solidFill>
                  <a:srgbClr val="FFFFFF"/>
                </a:solidFill>
                <a:latin typeface="+mn-lt"/>
                <a:ea typeface="+mn-ea"/>
                <a:cs typeface="+mn-cs"/>
                <a:sym typeface="Helvetica"/>
              </a:defRPr>
            </a:pPr>
            <a:r>
              <a:rPr sz="1250"/>
              <a:t>￼</a:t>
            </a:r>
          </a:p>
        </p:txBody>
      </p:sp>
      <p:sp>
        <p:nvSpPr>
          <p:cNvPr id="250" name="Rechteck 1"/>
          <p:cNvSpPr txBox="1">
            <a:spLocks noGrp="1"/>
          </p:cNvSpPr>
          <p:nvPr>
            <p:ph type="body" sz="quarter" idx="16" hasCustomPrompt="1"/>
          </p:nvPr>
        </p:nvSpPr>
        <p:spPr>
          <a:xfrm>
            <a:off x="324755" y="1618919"/>
            <a:ext cx="5038552" cy="246221"/>
          </a:xfrm>
          <a:prstGeom prst="rect">
            <a:avLst/>
          </a:prstGeom>
        </p:spPr>
        <p:txBody>
          <a:bodyPr wrap="square" lIns="0" tIns="0" rIns="0" bIns="0">
            <a:spAutoFit/>
          </a:bodyPr>
          <a:lstStyle>
            <a:lvl1pPr marL="0" indent="0" algn="r">
              <a:spcBef>
                <a:spcPts val="0"/>
              </a:spcBef>
              <a:buSzTx/>
              <a:buNone/>
              <a:defRPr sz="1600" b="0">
                <a:solidFill>
                  <a:srgbClr val="252D5C"/>
                </a:solidFill>
                <a:latin typeface="Neue Haas Grotesk Text Pro" panose="020B0504020202020204" pitchFamily="34" charset="77"/>
                <a:ea typeface="+mn-ea"/>
                <a:cs typeface="+mn-cs"/>
                <a:sym typeface="Helvetica"/>
              </a:defRPr>
            </a:lvl1pPr>
          </a:lstStyle>
          <a:p>
            <a:r>
              <a:rPr lang="de-DE"/>
              <a:t>U</a:t>
            </a:r>
            <a:r>
              <a:rPr err="1"/>
              <a:t>ntertitel</a:t>
            </a:r>
            <a:endParaRPr/>
          </a:p>
        </p:txBody>
      </p:sp>
      <p:sp>
        <p:nvSpPr>
          <p:cNvPr id="9" name="Content Placeholder 8">
            <a:extLst>
              <a:ext uri="{FF2B5EF4-FFF2-40B4-BE49-F238E27FC236}">
                <a16:creationId xmlns:a16="http://schemas.microsoft.com/office/drawing/2014/main" id="{B7F49984-1E53-8A4D-B44F-1D3A0D310F07}"/>
              </a:ext>
            </a:extLst>
          </p:cNvPr>
          <p:cNvSpPr>
            <a:spLocks noGrp="1"/>
          </p:cNvSpPr>
          <p:nvPr>
            <p:ph sz="quarter" idx="17" hasCustomPrompt="1"/>
          </p:nvPr>
        </p:nvSpPr>
        <p:spPr>
          <a:xfrm>
            <a:off x="1004909" y="3923328"/>
            <a:ext cx="3688340" cy="750315"/>
          </a:xfrm>
          <a:prstGeom prst="rect">
            <a:avLst/>
          </a:prstGeom>
        </p:spPr>
        <p:txBody>
          <a:bodyPr>
            <a:noAutofit/>
          </a:bodyPr>
          <a:lstStyle>
            <a:lvl1pPr marL="0" indent="0" algn="r">
              <a:spcBef>
                <a:spcPts val="300"/>
              </a:spcBef>
              <a:buNone/>
              <a:defRPr sz="1200">
                <a:latin typeface="Neue Haas Grotesk Text Pro" panose="020B0504020202020204" pitchFamily="34" charset="77"/>
              </a:defRPr>
            </a:lvl1pPr>
            <a:lvl2pPr algn="r">
              <a:defRPr sz="1200">
                <a:latin typeface="Neue Haas Grotesk Text Pro" panose="020B0504020202020204" pitchFamily="34" charset="77"/>
              </a:defRPr>
            </a:lvl2pPr>
            <a:lvl3pPr algn="r">
              <a:defRPr sz="1200">
                <a:latin typeface="Neue Haas Grotesk Text Pro" panose="020B0504020202020204" pitchFamily="34" charset="77"/>
              </a:defRPr>
            </a:lvl3pPr>
            <a:lvl4pPr algn="r">
              <a:defRPr sz="1200">
                <a:latin typeface="Neue Haas Grotesk Text Pro" panose="020B0504020202020204" pitchFamily="34" charset="77"/>
              </a:defRPr>
            </a:lvl4pPr>
            <a:lvl5pPr algn="r">
              <a:defRPr sz="1200">
                <a:latin typeface="Neue Haas Grotesk Text Pro" panose="020B0504020202020204" pitchFamily="34" charset="77"/>
              </a:defRPr>
            </a:lvl5pPr>
          </a:lstStyle>
          <a:p>
            <a:pPr lvl="0"/>
            <a:r>
              <a:rPr lang="de-DE"/>
              <a:t>Vorname Nachname</a:t>
            </a:r>
          </a:p>
          <a:p>
            <a:pPr lvl="0"/>
            <a:r>
              <a:rPr lang="de-DE"/>
              <a:t>Vorname Nachname</a:t>
            </a:r>
          </a:p>
          <a:p>
            <a:pPr lvl="0"/>
            <a:r>
              <a:rPr lang="de-DE"/>
              <a:t>Vorname Nachname </a:t>
            </a:r>
          </a:p>
        </p:txBody>
      </p:sp>
      <p:pic>
        <p:nvPicPr>
          <p:cNvPr id="5" name="Picture 4">
            <a:extLst>
              <a:ext uri="{FF2B5EF4-FFF2-40B4-BE49-F238E27FC236}">
                <a16:creationId xmlns:a16="http://schemas.microsoft.com/office/drawing/2014/main" id="{9A47A834-D74B-6148-B59D-D0FDF7BA92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377340" y="362647"/>
            <a:ext cx="2474123" cy="420601"/>
          </a:xfrm>
          <a:prstGeom prst="rect">
            <a:avLst/>
          </a:prstGeom>
        </p:spPr>
      </p:pic>
      <p:sp>
        <p:nvSpPr>
          <p:cNvPr id="14" name="Datumsplatzhalter 3">
            <a:extLst>
              <a:ext uri="{FF2B5EF4-FFF2-40B4-BE49-F238E27FC236}">
                <a16:creationId xmlns:a16="http://schemas.microsoft.com/office/drawing/2014/main" id="{4AE5B971-30BA-5541-9AA2-16EECB1345B6}"/>
              </a:ext>
            </a:extLst>
          </p:cNvPr>
          <p:cNvSpPr>
            <a:spLocks noGrp="1"/>
          </p:cNvSpPr>
          <p:nvPr>
            <p:ph type="dt" sz="half" idx="23"/>
          </p:nvPr>
        </p:nvSpPr>
        <p:spPr>
          <a:xfrm>
            <a:off x="156679" y="6451200"/>
            <a:ext cx="756000" cy="252000"/>
          </a:xfrm>
        </p:spPr>
        <p:txBody>
          <a:bodyPr/>
          <a:lstStyle>
            <a:lvl1pPr>
              <a:defRPr sz="900">
                <a:solidFill>
                  <a:schemeClr val="tx1"/>
                </a:solidFill>
              </a:defRPr>
            </a:lvl1pPr>
          </a:lstStyle>
          <a:p>
            <a:fld id="{EA145E5B-3821-4F34-8F19-C30D40F617F3}" type="datetime1">
              <a:rPr lang="de-DE" smtClean="0"/>
              <a:pPr/>
              <a:t>19.07.21</a:t>
            </a:fld>
            <a:endParaRPr lang="de-DE"/>
          </a:p>
        </p:txBody>
      </p:sp>
    </p:spTree>
    <p:extLst>
      <p:ext uri="{BB962C8B-B14F-4D97-AF65-F5344CB8AC3E}">
        <p14:creationId xmlns:p14="http://schemas.microsoft.com/office/powerpoint/2010/main" val="2749457877"/>
      </p:ext>
    </p:extLst>
  </p:cSld>
  <p:clrMapOvr>
    <a:masterClrMapping/>
  </p:clrMapOvr>
  <p:transition spd="med"/>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Page 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6C2CDD-7CC2-364D-918F-483D6779F76A}"/>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3588" cy="6431254"/>
          </a:xfrm>
          <a:custGeom>
            <a:avLst/>
            <a:gdLst>
              <a:gd name="connsiteX0" fmla="*/ 0 w 12193588"/>
              <a:gd name="connsiteY0" fmla="*/ 0 h 6431254"/>
              <a:gd name="connsiteX1" fmla="*/ 12193588 w 12193588"/>
              <a:gd name="connsiteY1" fmla="*/ 0 h 6431254"/>
              <a:gd name="connsiteX2" fmla="*/ 12193588 w 12193588"/>
              <a:gd name="connsiteY2" fmla="*/ 6431254 h 6431254"/>
              <a:gd name="connsiteX3" fmla="*/ 0 w 12193588"/>
              <a:gd name="connsiteY3" fmla="*/ 6431254 h 6431254"/>
            </a:gdLst>
            <a:ahLst/>
            <a:cxnLst>
              <a:cxn ang="0">
                <a:pos x="connsiteX0" y="connsiteY0"/>
              </a:cxn>
              <a:cxn ang="0">
                <a:pos x="connsiteX1" y="connsiteY1"/>
              </a:cxn>
              <a:cxn ang="0">
                <a:pos x="connsiteX2" y="connsiteY2"/>
              </a:cxn>
              <a:cxn ang="0">
                <a:pos x="connsiteX3" y="connsiteY3"/>
              </a:cxn>
            </a:cxnLst>
            <a:rect l="l" t="t" r="r" b="b"/>
            <a:pathLst>
              <a:path w="12193588" h="6431254">
                <a:moveTo>
                  <a:pt x="0" y="0"/>
                </a:moveTo>
                <a:lnTo>
                  <a:pt x="12193588" y="0"/>
                </a:lnTo>
                <a:lnTo>
                  <a:pt x="12193588" y="6431254"/>
                </a:lnTo>
                <a:lnTo>
                  <a:pt x="0" y="6431254"/>
                </a:lnTo>
                <a:close/>
              </a:path>
            </a:pathLst>
          </a:cu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6" name="Content Placeholder 9">
            <a:extLst>
              <a:ext uri="{FF2B5EF4-FFF2-40B4-BE49-F238E27FC236}">
                <a16:creationId xmlns:a16="http://schemas.microsoft.com/office/drawing/2014/main" id="{1B090424-84CA-6F4A-BC35-03CEF0D58543}"/>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370640942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Page 5">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9199C3E-6D3C-429F-ACCB-CF4A91C556C7}"/>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E9199C3E-6D3C-429F-ACCB-CF4A91C556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descr="Ein Bild, das Computer, drinnen, oben, Elektronik enthält.&#10;&#10;Automatisch generierte Beschreibung">
            <a:extLst>
              <a:ext uri="{FF2B5EF4-FFF2-40B4-BE49-F238E27FC236}">
                <a16:creationId xmlns:a16="http://schemas.microsoft.com/office/drawing/2014/main" id="{6BDC0D57-876D-4445-8768-824B5916A920}"/>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a:off x="0" y="3176"/>
            <a:ext cx="12193200" cy="6731453"/>
          </a:xfrm>
          <a:prstGeom prst="rect">
            <a:avLst/>
          </a:pr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7" name="Content Placeholder 9">
            <a:extLst>
              <a:ext uri="{FF2B5EF4-FFF2-40B4-BE49-F238E27FC236}">
                <a16:creationId xmlns:a16="http://schemas.microsoft.com/office/drawing/2014/main" id="{7A372D9B-906E-AB46-8C60-C08A283A4C3C}"/>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308757240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Page 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5DF3F7-1729-9F40-B5E6-4BAA5BA3F717}"/>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1"/>
            <a:ext cx="12193588" cy="5956357"/>
          </a:xfrm>
          <a:custGeom>
            <a:avLst/>
            <a:gdLst>
              <a:gd name="connsiteX0" fmla="*/ 0 w 12193588"/>
              <a:gd name="connsiteY0" fmla="*/ 0 h 5956357"/>
              <a:gd name="connsiteX1" fmla="*/ 12193588 w 12193588"/>
              <a:gd name="connsiteY1" fmla="*/ 0 h 5956357"/>
              <a:gd name="connsiteX2" fmla="*/ 12193588 w 12193588"/>
              <a:gd name="connsiteY2" fmla="*/ 5956357 h 5956357"/>
              <a:gd name="connsiteX3" fmla="*/ 0 w 12193588"/>
              <a:gd name="connsiteY3" fmla="*/ 5956357 h 5956357"/>
            </a:gdLst>
            <a:ahLst/>
            <a:cxnLst>
              <a:cxn ang="0">
                <a:pos x="connsiteX0" y="connsiteY0"/>
              </a:cxn>
              <a:cxn ang="0">
                <a:pos x="connsiteX1" y="connsiteY1"/>
              </a:cxn>
              <a:cxn ang="0">
                <a:pos x="connsiteX2" y="connsiteY2"/>
              </a:cxn>
              <a:cxn ang="0">
                <a:pos x="connsiteX3" y="connsiteY3"/>
              </a:cxn>
            </a:cxnLst>
            <a:rect l="l" t="t" r="r" b="b"/>
            <a:pathLst>
              <a:path w="12193588" h="5956357">
                <a:moveTo>
                  <a:pt x="0" y="0"/>
                </a:moveTo>
                <a:lnTo>
                  <a:pt x="12193588" y="0"/>
                </a:lnTo>
                <a:lnTo>
                  <a:pt x="12193588" y="5956357"/>
                </a:lnTo>
                <a:lnTo>
                  <a:pt x="0" y="5956357"/>
                </a:lnTo>
                <a:close/>
              </a:path>
            </a:pathLst>
          </a:cu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6" name="Content Placeholder 9">
            <a:extLst>
              <a:ext uri="{FF2B5EF4-FFF2-40B4-BE49-F238E27FC236}">
                <a16:creationId xmlns:a16="http://schemas.microsoft.com/office/drawing/2014/main" id="{037318FD-91D1-AA40-90C2-0D16677B1852}"/>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152771535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vider Page 6">
    <p:spTree>
      <p:nvGrpSpPr>
        <p:cNvPr id="1" name=""/>
        <p:cNvGrpSpPr/>
        <p:nvPr/>
      </p:nvGrpSpPr>
      <p:grpSpPr>
        <a:xfrm>
          <a:off x="0" y="0"/>
          <a:ext cx="0" cy="0"/>
          <a:chOff x="0" y="0"/>
          <a:chExt cx="0" cy="0"/>
        </a:xfrm>
      </p:grpSpPr>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6" name="Content Placeholder 9">
            <a:extLst>
              <a:ext uri="{FF2B5EF4-FFF2-40B4-BE49-F238E27FC236}">
                <a16:creationId xmlns:a16="http://schemas.microsoft.com/office/drawing/2014/main" id="{037318FD-91D1-AA40-90C2-0D16677B1852}"/>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59592347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el + Inhal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E06C65FA-7BB1-491C-8974-BCF41BAA6BA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5" imgW="347" imgH="348" progId="TCLayout.ActiveDocument.1">
                  <p:embed/>
                </p:oleObj>
              </mc:Choice>
              <mc:Fallback>
                <p:oleObj name="think-cell Slide" r:id="rId5" imgW="347" imgH="348" progId="TCLayout.ActiveDocument.1">
                  <p:embed/>
                  <p:pic>
                    <p:nvPicPr>
                      <p:cNvPr id="7" name="Objekt 6" hidden="1">
                        <a:extLst>
                          <a:ext uri="{FF2B5EF4-FFF2-40B4-BE49-F238E27FC236}">
                            <a16:creationId xmlns:a16="http://schemas.microsoft.com/office/drawing/2014/main" id="{E06C65FA-7BB1-491C-8974-BCF41BAA6BA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F3ECD3CA-AE03-4616-BBD1-A9EAB28BE61B}"/>
              </a:ext>
            </a:extLst>
          </p:cNvPr>
          <p:cNvSpPr/>
          <p:nvPr userDrawn="1">
            <p:custDataLst>
              <p:tags r:id="rId3"/>
            </p:custDataLst>
          </p:nvPr>
        </p:nvSpPr>
        <p:spPr>
          <a:xfrm>
            <a:off x="79342" y="-151457"/>
            <a:ext cx="65" cy="461665"/>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0" rtlCol="0" anchor="ctr" anchorCtr="0">
            <a:noAutofit/>
          </a:bodyPr>
          <a:lstStyle/>
          <a:p>
            <a:pPr marL="0" marR="0" lvl="0" indent="0" algn="ctr" defTabSz="825500" rtl="0" eaLnBrk="1" fontAlgn="auto" latinLnBrk="0" hangingPunct="0">
              <a:lnSpc>
                <a:spcPct val="100000"/>
              </a:lnSpc>
              <a:spcBef>
                <a:spcPct val="0"/>
              </a:spcBef>
              <a:spcAft>
                <a:spcPct val="0"/>
              </a:spcAft>
              <a:buClrTx/>
              <a:buSzTx/>
              <a:buFontTx/>
              <a:buNone/>
              <a:tabLst/>
            </a:pPr>
            <a:endParaRPr kumimoji="0" lang="en-US" sz="2800" b="0" i="0" u="none" strike="noStrike" cap="none" spc="0" normalizeH="0" baseline="0">
              <a:ln>
                <a:noFill/>
              </a:ln>
              <a:solidFill>
                <a:srgbClr val="000000"/>
              </a:solidFill>
              <a:effectLst/>
              <a:uFillTx/>
              <a:latin typeface="Neue Haas Grotesk Text Pro" panose="020B0504020202020204" pitchFamily="34" charset="0"/>
              <a:ea typeface="+mj-ea"/>
              <a:cs typeface="+mj-cs"/>
              <a:sym typeface="Neue Haas Grotesk Text Pro" panose="020B0504020202020204" pitchFamily="34" charset="0"/>
            </a:endParaRPr>
          </a:p>
        </p:txBody>
      </p:sp>
      <p:sp>
        <p:nvSpPr>
          <p:cNvPr id="4" name="Inhaltsplatzhalter 3">
            <a:extLst>
              <a:ext uri="{FF2B5EF4-FFF2-40B4-BE49-F238E27FC236}">
                <a16:creationId xmlns:a16="http://schemas.microsoft.com/office/drawing/2014/main" id="{30122E1A-F9D0-44C2-8BA8-17E1D2E00281}"/>
              </a:ext>
            </a:extLst>
          </p:cNvPr>
          <p:cNvSpPr>
            <a:spLocks noGrp="1"/>
          </p:cNvSpPr>
          <p:nvPr>
            <p:ph sz="quarter" idx="16"/>
          </p:nvPr>
        </p:nvSpPr>
        <p:spPr>
          <a:xfrm>
            <a:off x="425450" y="1504950"/>
            <a:ext cx="11344275" cy="4837113"/>
          </a:xfrm>
        </p:spPr>
        <p:txBody>
          <a:bodyPr/>
          <a:lstStyle>
            <a:lvl1pPr>
              <a:defRPr b="0" i="0"/>
            </a:lvl1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Content Placeholder 10">
            <a:extLst>
              <a:ext uri="{FF2B5EF4-FFF2-40B4-BE49-F238E27FC236}">
                <a16:creationId xmlns:a16="http://schemas.microsoft.com/office/drawing/2014/main" id="{198CC9F8-A410-1F45-B27E-AB91664A7ED7}"/>
              </a:ext>
            </a:extLst>
          </p:cNvPr>
          <p:cNvSpPr>
            <a:spLocks noGrp="1"/>
          </p:cNvSpPr>
          <p:nvPr>
            <p:ph sz="quarter" idx="12" hasCustomPrompt="1"/>
          </p:nvPr>
        </p:nvSpPr>
        <p:spPr>
          <a:xfrm>
            <a:off x="425164" y="949211"/>
            <a:ext cx="11344813" cy="375939"/>
          </a:xfrm>
          <a:prstGeom prst="rect">
            <a:avLst/>
          </a:prstGeom>
        </p:spPr>
        <p:txBody>
          <a:bodyPr>
            <a:noAutofit/>
          </a:bodyPr>
          <a:lstStyle>
            <a:lvl1pPr marL="0" indent="0" algn="l">
              <a:buNone/>
              <a:defRPr sz="2000">
                <a:solidFill>
                  <a:srgbClr val="252D5C"/>
                </a:solidFill>
                <a:latin typeface="Neue Haas Grotesk Text Pro" panose="020B0504020202020204" pitchFamily="34" charset="77"/>
              </a:defRPr>
            </a:lvl1pPr>
          </a:lstStyle>
          <a:p>
            <a:pPr lvl="0"/>
            <a:r>
              <a:rPr lang="de-DE"/>
              <a:t>Action Title: Deskriptive Beschreibung der Folieninhalte</a:t>
            </a:r>
          </a:p>
        </p:txBody>
      </p:sp>
      <p:sp>
        <p:nvSpPr>
          <p:cNvPr id="2" name="TextBox 1">
            <a:extLst>
              <a:ext uri="{FF2B5EF4-FFF2-40B4-BE49-F238E27FC236}">
                <a16:creationId xmlns:a16="http://schemas.microsoft.com/office/drawing/2014/main" id="{3B5053A5-4D7F-1B48-80F0-7607B2DD4866}"/>
              </a:ext>
            </a:extLst>
          </p:cNvPr>
          <p:cNvSpPr txBox="1"/>
          <p:nvPr userDrawn="1"/>
        </p:nvSpPr>
        <p:spPr>
          <a:xfrm>
            <a:off x="6442605" y="6177939"/>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 name="Title 4">
            <a:extLst>
              <a:ext uri="{FF2B5EF4-FFF2-40B4-BE49-F238E27FC236}">
                <a16:creationId xmlns:a16="http://schemas.microsoft.com/office/drawing/2014/main" id="{4B7CC651-F967-D744-AEA2-23ED034ED7A2}"/>
              </a:ext>
            </a:extLst>
          </p:cNvPr>
          <p:cNvSpPr>
            <a:spLocks noGrp="1"/>
          </p:cNvSpPr>
          <p:nvPr>
            <p:ph type="title" hasCustomPrompt="1"/>
          </p:nvPr>
        </p:nvSpPr>
        <p:spPr/>
        <p:txBody>
          <a:bodyPr/>
          <a:lstStyle>
            <a:lvl1pPr>
              <a:defRPr/>
            </a:lvl1pPr>
          </a:lstStyle>
          <a:p>
            <a:r>
              <a:rPr lang="en-US" err="1"/>
              <a:t>Folientitel</a:t>
            </a:r>
            <a:endParaRPr lang="de-DE"/>
          </a:p>
        </p:txBody>
      </p:sp>
      <p:sp>
        <p:nvSpPr>
          <p:cNvPr id="15" name="Datumsplatzhalter 14">
            <a:extLst>
              <a:ext uri="{FF2B5EF4-FFF2-40B4-BE49-F238E27FC236}">
                <a16:creationId xmlns:a16="http://schemas.microsoft.com/office/drawing/2014/main" id="{61502C62-044A-4F9D-B74E-6F54FCFA0063}"/>
              </a:ext>
            </a:extLst>
          </p:cNvPr>
          <p:cNvSpPr>
            <a:spLocks noGrp="1"/>
          </p:cNvSpPr>
          <p:nvPr>
            <p:ph type="dt" sz="half" idx="13"/>
          </p:nvPr>
        </p:nvSpPr>
        <p:spPr/>
        <p:txBody>
          <a:bodyPr/>
          <a:lstStyle/>
          <a:p>
            <a:fld id="{83BFE620-94E0-414F-A709-D2154F7D3F85}" type="datetime1">
              <a:rPr lang="de-DE" smtClean="0"/>
              <a:t>19.07.21</a:t>
            </a:fld>
            <a:endParaRPr lang="de-DE"/>
          </a:p>
        </p:txBody>
      </p:sp>
      <p:sp>
        <p:nvSpPr>
          <p:cNvPr id="16" name="Fußzeilenplatzhalter 15">
            <a:extLst>
              <a:ext uri="{FF2B5EF4-FFF2-40B4-BE49-F238E27FC236}">
                <a16:creationId xmlns:a16="http://schemas.microsoft.com/office/drawing/2014/main" id="{E45F7849-BC5B-41B5-B5F6-8238EC971786}"/>
              </a:ext>
            </a:extLst>
          </p:cNvPr>
          <p:cNvSpPr>
            <a:spLocks noGrp="1"/>
          </p:cNvSpPr>
          <p:nvPr>
            <p:ph type="ftr" sz="quarter" idx="14"/>
          </p:nvPr>
        </p:nvSpPr>
        <p:spPr/>
        <p:txBody>
          <a:bodyPr/>
          <a:lstStyle/>
          <a:p>
            <a:r>
              <a:rPr lang="de-DE"/>
              <a:t>„Titel der Präsentation“</a:t>
            </a:r>
          </a:p>
        </p:txBody>
      </p:sp>
      <p:sp>
        <p:nvSpPr>
          <p:cNvPr id="17" name="Foliennummernplatzhalter 16">
            <a:extLst>
              <a:ext uri="{FF2B5EF4-FFF2-40B4-BE49-F238E27FC236}">
                <a16:creationId xmlns:a16="http://schemas.microsoft.com/office/drawing/2014/main" id="{2E862FE3-983B-4660-8AC6-B708D6AAFD4F}"/>
              </a:ext>
            </a:extLst>
          </p:cNvPr>
          <p:cNvSpPr>
            <a:spLocks noGrp="1"/>
          </p:cNvSpPr>
          <p:nvPr>
            <p:ph type="sldNum" sz="quarter" idx="15"/>
          </p:nvPr>
        </p:nvSpPr>
        <p:spPr/>
        <p:txBody>
          <a:bodyPr/>
          <a:lstStyle/>
          <a:p>
            <a:fld id="{B281A957-6520-924B-A9B6-7FAF4EB2D918}" type="slidenum">
              <a:rPr lang="de-DE" smtClean="0"/>
              <a:pPr/>
              <a:t>‹#›</a:t>
            </a:fld>
            <a:endParaRPr lang="de-DE"/>
          </a:p>
        </p:txBody>
      </p:sp>
    </p:spTree>
    <p:extLst>
      <p:ext uri="{BB962C8B-B14F-4D97-AF65-F5344CB8AC3E}">
        <p14:creationId xmlns:p14="http://schemas.microsoft.com/office/powerpoint/2010/main" val="1712962508"/>
      </p:ext>
    </p:extLst>
  </p:cSld>
  <p:clrMapOvr>
    <a:masterClrMapping/>
  </p:clrMapOvr>
  <p:transition spd="med"/>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51DF22-3B79-2B46-AB7F-80FBF3EEF5FC}"/>
              </a:ext>
            </a:extLst>
          </p:cNvPr>
          <p:cNvSpPr/>
          <p:nvPr userDrawn="1"/>
        </p:nvSpPr>
        <p:spPr>
          <a:xfrm>
            <a:off x="0" y="5288507"/>
            <a:ext cx="12193588" cy="156949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6" name="Content Placeholder 5">
            <a:extLst>
              <a:ext uri="{FF2B5EF4-FFF2-40B4-BE49-F238E27FC236}">
                <a16:creationId xmlns:a16="http://schemas.microsoft.com/office/drawing/2014/main" id="{08528541-A857-414F-A0E1-F3F40BD11FF9}"/>
              </a:ext>
            </a:extLst>
          </p:cNvPr>
          <p:cNvSpPr>
            <a:spLocks noGrp="1"/>
          </p:cNvSpPr>
          <p:nvPr>
            <p:ph sz="quarter" idx="10" hasCustomPrompt="1"/>
          </p:nvPr>
        </p:nvSpPr>
        <p:spPr>
          <a:xfrm>
            <a:off x="1023578" y="859448"/>
            <a:ext cx="10163483" cy="4213758"/>
          </a:xfrm>
        </p:spPr>
        <p:txBody>
          <a:bodyPr>
            <a:normAutofit/>
          </a:bodyPr>
          <a:lstStyle>
            <a:lvl1pPr marL="0" indent="0">
              <a:buNone/>
              <a:defRPr sz="5400"/>
            </a:lvl1pPr>
          </a:lstStyle>
          <a:p>
            <a:pPr lvl="0"/>
            <a:r>
              <a:rPr lang="de-DE"/>
              <a:t>Dein Zitat steht hier, hier und auch hier ein bisschen“</a:t>
            </a:r>
          </a:p>
        </p:txBody>
      </p:sp>
      <p:sp>
        <p:nvSpPr>
          <p:cNvPr id="7" name="TextBox 6">
            <a:extLst>
              <a:ext uri="{FF2B5EF4-FFF2-40B4-BE49-F238E27FC236}">
                <a16:creationId xmlns:a16="http://schemas.microsoft.com/office/drawing/2014/main" id="{FD603293-F01A-1D47-BC06-47C1DA34DB81}"/>
              </a:ext>
            </a:extLst>
          </p:cNvPr>
          <p:cNvSpPr txBox="1"/>
          <p:nvPr userDrawn="1"/>
        </p:nvSpPr>
        <p:spPr>
          <a:xfrm>
            <a:off x="187655" y="308679"/>
            <a:ext cx="135744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9600" b="0" i="0" u="none" strike="noStrike" cap="none" spc="0" normalizeH="0" baseline="0">
                <a:ln>
                  <a:noFill/>
                </a:ln>
                <a:solidFill>
                  <a:srgbClr val="252D5C"/>
                </a:solidFill>
                <a:effectLst/>
                <a:uFillTx/>
                <a:latin typeface="+mj-lt"/>
                <a:ea typeface="+mj-ea"/>
                <a:cs typeface="+mj-cs"/>
                <a:sym typeface="Helvetica Neue"/>
              </a:rPr>
              <a:t>„</a:t>
            </a:r>
          </a:p>
        </p:txBody>
      </p:sp>
      <p:sp>
        <p:nvSpPr>
          <p:cNvPr id="21" name="Freeform 20">
            <a:extLst>
              <a:ext uri="{FF2B5EF4-FFF2-40B4-BE49-F238E27FC236}">
                <a16:creationId xmlns:a16="http://schemas.microsoft.com/office/drawing/2014/main" id="{62D5D98F-F6FC-0048-990D-06149B1178ED}"/>
              </a:ext>
            </a:extLst>
          </p:cNvPr>
          <p:cNvSpPr/>
          <p:nvPr userDrawn="1"/>
        </p:nvSpPr>
        <p:spPr>
          <a:xfrm rot="21266312" flipH="1">
            <a:off x="-4624" y="5608613"/>
            <a:ext cx="12314889" cy="1835220"/>
          </a:xfrm>
          <a:custGeom>
            <a:avLst/>
            <a:gdLst>
              <a:gd name="connsiteX0" fmla="*/ 0 w 12314889"/>
              <a:gd name="connsiteY0" fmla="*/ 0 h 1835220"/>
              <a:gd name="connsiteX1" fmla="*/ 178699 w 12314889"/>
              <a:gd name="connsiteY1" fmla="*/ 1835220 h 1835220"/>
              <a:gd name="connsiteX2" fmla="*/ 12314889 w 12314889"/>
              <a:gd name="connsiteY2" fmla="*/ 653496 h 1835220"/>
              <a:gd name="connsiteX3" fmla="*/ 12251257 w 12314889"/>
              <a:gd name="connsiteY3" fmla="*/ 0 h 1835220"/>
            </a:gdLst>
            <a:ahLst/>
            <a:cxnLst>
              <a:cxn ang="0">
                <a:pos x="connsiteX0" y="connsiteY0"/>
              </a:cxn>
              <a:cxn ang="0">
                <a:pos x="connsiteX1" y="connsiteY1"/>
              </a:cxn>
              <a:cxn ang="0">
                <a:pos x="connsiteX2" y="connsiteY2"/>
              </a:cxn>
              <a:cxn ang="0">
                <a:pos x="connsiteX3" y="connsiteY3"/>
              </a:cxn>
            </a:cxnLst>
            <a:rect l="l" t="t" r="r" b="b"/>
            <a:pathLst>
              <a:path w="12314889" h="1835220">
                <a:moveTo>
                  <a:pt x="0" y="0"/>
                </a:moveTo>
                <a:lnTo>
                  <a:pt x="178699" y="1835220"/>
                </a:lnTo>
                <a:lnTo>
                  <a:pt x="12314889" y="653496"/>
                </a:lnTo>
                <a:lnTo>
                  <a:pt x="12251257" y="0"/>
                </a:lnTo>
                <a:close/>
              </a:path>
            </a:pathLst>
          </a:custGeom>
          <a:solidFill>
            <a:srgbClr val="252D5C">
              <a:alpha val="7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1" i="0" u="none" strike="noStrike" cap="none" spc="0" normalizeH="0" baseline="0">
              <a:ln>
                <a:noFill/>
              </a:ln>
              <a:solidFill>
                <a:srgbClr val="000000"/>
              </a:solidFill>
              <a:effectLst/>
              <a:uFillTx/>
              <a:latin typeface="+mj-lt"/>
              <a:ea typeface="+mj-ea"/>
              <a:cs typeface="+mj-cs"/>
              <a:sym typeface="Helvetica Neue"/>
            </a:endParaRPr>
          </a:p>
        </p:txBody>
      </p:sp>
      <p:sp>
        <p:nvSpPr>
          <p:cNvPr id="19" name="Freeform 18">
            <a:extLst>
              <a:ext uri="{FF2B5EF4-FFF2-40B4-BE49-F238E27FC236}">
                <a16:creationId xmlns:a16="http://schemas.microsoft.com/office/drawing/2014/main" id="{284AC84D-CA45-744C-AA2C-445F04E1E5AF}"/>
              </a:ext>
            </a:extLst>
          </p:cNvPr>
          <p:cNvSpPr/>
          <p:nvPr userDrawn="1"/>
        </p:nvSpPr>
        <p:spPr>
          <a:xfrm rot="21266312" flipH="1">
            <a:off x="25096" y="6258306"/>
            <a:ext cx="12253811" cy="1208049"/>
          </a:xfrm>
          <a:custGeom>
            <a:avLst/>
            <a:gdLst>
              <a:gd name="connsiteX0" fmla="*/ 0 w 12253811"/>
              <a:gd name="connsiteY0" fmla="*/ 0 h 1208049"/>
              <a:gd name="connsiteX1" fmla="*/ 116800 w 12253811"/>
              <a:gd name="connsiteY1" fmla="*/ 1208049 h 1208049"/>
              <a:gd name="connsiteX2" fmla="*/ 12253811 w 12253811"/>
              <a:gd name="connsiteY2" fmla="*/ 26245 h 1208049"/>
              <a:gd name="connsiteX3" fmla="*/ 12251256 w 12253811"/>
              <a:gd name="connsiteY3" fmla="*/ 0 h 1208049"/>
            </a:gdLst>
            <a:ahLst/>
            <a:cxnLst>
              <a:cxn ang="0">
                <a:pos x="connsiteX0" y="connsiteY0"/>
              </a:cxn>
              <a:cxn ang="0">
                <a:pos x="connsiteX1" y="connsiteY1"/>
              </a:cxn>
              <a:cxn ang="0">
                <a:pos x="connsiteX2" y="connsiteY2"/>
              </a:cxn>
              <a:cxn ang="0">
                <a:pos x="connsiteX3" y="connsiteY3"/>
              </a:cxn>
            </a:cxnLst>
            <a:rect l="l" t="t" r="r" b="b"/>
            <a:pathLst>
              <a:path w="12253811" h="1208049">
                <a:moveTo>
                  <a:pt x="0" y="0"/>
                </a:moveTo>
                <a:lnTo>
                  <a:pt x="116800" y="1208049"/>
                </a:lnTo>
                <a:lnTo>
                  <a:pt x="12253811" y="26245"/>
                </a:lnTo>
                <a:lnTo>
                  <a:pt x="12251256" y="0"/>
                </a:lnTo>
                <a:close/>
              </a:path>
            </a:pathLst>
          </a:cu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1" i="0" u="none" strike="noStrike" cap="none" spc="0" normalizeH="0" baseline="0">
              <a:ln>
                <a:noFill/>
              </a:ln>
              <a:solidFill>
                <a:srgbClr val="000000"/>
              </a:solidFill>
              <a:effectLst/>
              <a:uFillTx/>
              <a:latin typeface="+mj-lt"/>
              <a:ea typeface="+mj-ea"/>
              <a:cs typeface="+mj-cs"/>
              <a:sym typeface="Helvetica Neue"/>
            </a:endParaRPr>
          </a:p>
        </p:txBody>
      </p:sp>
      <p:sp>
        <p:nvSpPr>
          <p:cNvPr id="10" name="Content Placeholder 9">
            <a:extLst>
              <a:ext uri="{FF2B5EF4-FFF2-40B4-BE49-F238E27FC236}">
                <a16:creationId xmlns:a16="http://schemas.microsoft.com/office/drawing/2014/main" id="{6A713D99-1860-EA46-90FA-0B8AB79F2C33}"/>
              </a:ext>
            </a:extLst>
          </p:cNvPr>
          <p:cNvSpPr>
            <a:spLocks noGrp="1"/>
          </p:cNvSpPr>
          <p:nvPr>
            <p:ph sz="quarter" idx="11" hasCustomPrompt="1"/>
          </p:nvPr>
        </p:nvSpPr>
        <p:spPr>
          <a:xfrm>
            <a:off x="1023578" y="5107109"/>
            <a:ext cx="3698235" cy="290953"/>
          </a:xfrm>
          <a:noFill/>
          <a:ln>
            <a:noFill/>
          </a:ln>
        </p:spPr>
        <p:txBody>
          <a:bodyPr>
            <a:normAutofit/>
          </a:bodyPr>
          <a:lstStyle>
            <a:lvl1pPr marL="0" indent="0">
              <a:buNone/>
              <a:defRPr sz="1400"/>
            </a:lvl1pPr>
          </a:lstStyle>
          <a:p>
            <a:pPr lvl="0"/>
            <a:r>
              <a:rPr lang="en-US"/>
              <a:t>Quelle</a:t>
            </a:r>
            <a:endParaRPr lang="de-DE"/>
          </a:p>
        </p:txBody>
      </p:sp>
    </p:spTree>
    <p:extLst>
      <p:ext uri="{BB962C8B-B14F-4D97-AF65-F5344CB8AC3E}">
        <p14:creationId xmlns:p14="http://schemas.microsoft.com/office/powerpoint/2010/main" val="98952053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51DF22-3B79-2B46-AB7F-80FBF3EEF5FC}"/>
              </a:ext>
            </a:extLst>
          </p:cNvPr>
          <p:cNvSpPr/>
          <p:nvPr userDrawn="1"/>
        </p:nvSpPr>
        <p:spPr>
          <a:xfrm>
            <a:off x="0" y="5288507"/>
            <a:ext cx="12193588" cy="156949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 name="Freeform 11">
            <a:extLst>
              <a:ext uri="{FF2B5EF4-FFF2-40B4-BE49-F238E27FC236}">
                <a16:creationId xmlns:a16="http://schemas.microsoft.com/office/drawing/2014/main" id="{6C09F4DF-6C22-4348-9DA4-84B7BA05CAB7}"/>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252D5C">
              <a:alpha val="7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1" i="0" u="none" strike="noStrike" cap="none" spc="0" normalizeH="0" baseline="0">
              <a:ln>
                <a:noFill/>
              </a:ln>
              <a:solidFill>
                <a:srgbClr val="000000"/>
              </a:solidFill>
              <a:effectLst/>
              <a:uFillTx/>
              <a:latin typeface="+mj-lt"/>
              <a:ea typeface="+mj-ea"/>
              <a:cs typeface="+mj-cs"/>
              <a:sym typeface="Helvetica Neue"/>
            </a:endParaRPr>
          </a:p>
        </p:txBody>
      </p:sp>
      <p:sp>
        <p:nvSpPr>
          <p:cNvPr id="13" name="Freeform 12">
            <a:extLst>
              <a:ext uri="{FF2B5EF4-FFF2-40B4-BE49-F238E27FC236}">
                <a16:creationId xmlns:a16="http://schemas.microsoft.com/office/drawing/2014/main" id="{7543EFD1-8F84-6C48-BE92-92B32B3C3522}"/>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1" i="0" u="none" strike="noStrike" cap="none" spc="0" normalizeH="0" baseline="0">
              <a:ln>
                <a:noFill/>
              </a:ln>
              <a:solidFill>
                <a:srgbClr val="000000"/>
              </a:solidFill>
              <a:effectLst/>
              <a:uFillTx/>
              <a:latin typeface="+mj-lt"/>
              <a:ea typeface="+mj-ea"/>
              <a:cs typeface="+mj-cs"/>
              <a:sym typeface="Helvetica Neue"/>
            </a:endParaRPr>
          </a:p>
        </p:txBody>
      </p:sp>
      <p:pic>
        <p:nvPicPr>
          <p:cNvPr id="15" name="Picture 14">
            <a:extLst>
              <a:ext uri="{FF2B5EF4-FFF2-40B4-BE49-F238E27FC236}">
                <a16:creationId xmlns:a16="http://schemas.microsoft.com/office/drawing/2014/main" id="{81808701-94CA-3C43-8189-034F6B446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377340" y="362647"/>
            <a:ext cx="2474123" cy="420601"/>
          </a:xfrm>
          <a:prstGeom prst="rect">
            <a:avLst/>
          </a:prstGeom>
        </p:spPr>
      </p:pic>
      <p:sp>
        <p:nvSpPr>
          <p:cNvPr id="4" name="TextBox 3">
            <a:extLst>
              <a:ext uri="{FF2B5EF4-FFF2-40B4-BE49-F238E27FC236}">
                <a16:creationId xmlns:a16="http://schemas.microsoft.com/office/drawing/2014/main" id="{F5E6CC93-FC29-7748-AB92-44C8693A9BDD}"/>
              </a:ext>
            </a:extLst>
          </p:cNvPr>
          <p:cNvSpPr txBox="1"/>
          <p:nvPr userDrawn="1"/>
        </p:nvSpPr>
        <p:spPr>
          <a:xfrm>
            <a:off x="545908" y="1619566"/>
            <a:ext cx="626812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6000" b="0" i="0" u="none" strike="noStrike" cap="none" spc="0" normalizeH="0" baseline="0">
                <a:ln>
                  <a:noFill/>
                </a:ln>
                <a:solidFill>
                  <a:srgbClr val="000000"/>
                </a:solidFill>
                <a:effectLst/>
                <a:uFillTx/>
                <a:latin typeface="+mj-lt"/>
                <a:ea typeface="+mj-ea"/>
                <a:cs typeface="+mj-cs"/>
                <a:sym typeface="Helvetica Neue"/>
              </a:rPr>
              <a:t>Vielen Dank.</a:t>
            </a:r>
          </a:p>
        </p:txBody>
      </p:sp>
      <p:sp>
        <p:nvSpPr>
          <p:cNvPr id="22" name="Content Placeholder 21">
            <a:extLst>
              <a:ext uri="{FF2B5EF4-FFF2-40B4-BE49-F238E27FC236}">
                <a16:creationId xmlns:a16="http://schemas.microsoft.com/office/drawing/2014/main" id="{66264EA9-BCE8-0F4E-9526-348F75A64911}"/>
              </a:ext>
            </a:extLst>
          </p:cNvPr>
          <p:cNvSpPr>
            <a:spLocks noGrp="1"/>
          </p:cNvSpPr>
          <p:nvPr>
            <p:ph sz="quarter" idx="12" hasCustomPrompt="1"/>
          </p:nvPr>
        </p:nvSpPr>
        <p:spPr>
          <a:xfrm>
            <a:off x="7751928" y="5286970"/>
            <a:ext cx="4099535" cy="1331216"/>
          </a:xfrm>
        </p:spPr>
        <p:txBody>
          <a:bodyPr>
            <a:normAutofit/>
          </a:bodyPr>
          <a:lstStyle>
            <a:lvl1pPr marL="0" indent="0">
              <a:spcBef>
                <a:spcPts val="600"/>
              </a:spcBef>
              <a:buNone/>
              <a:defRPr sz="1400" b="0">
                <a:solidFill>
                  <a:schemeClr val="bg1"/>
                </a:solidFill>
              </a:defRPr>
            </a:lvl1pPr>
          </a:lstStyle>
          <a:p>
            <a:pPr lvl="0"/>
            <a:r>
              <a:rPr lang="de-DE" sz="1400"/>
              <a:t>Vorname Nachname                                  Position      vorname.nachname@galileiconsult.de            +40 170 12345678</a:t>
            </a:r>
          </a:p>
          <a:p>
            <a:pPr lvl="0"/>
            <a:endParaRPr lang="de-DE" sz="1400"/>
          </a:p>
        </p:txBody>
      </p:sp>
      <p:sp>
        <p:nvSpPr>
          <p:cNvPr id="3" name="TextBox 2">
            <a:extLst>
              <a:ext uri="{FF2B5EF4-FFF2-40B4-BE49-F238E27FC236}">
                <a16:creationId xmlns:a16="http://schemas.microsoft.com/office/drawing/2014/main" id="{BC77CE76-E734-D24D-8FB3-9644D1D5F064}"/>
              </a:ext>
            </a:extLst>
          </p:cNvPr>
          <p:cNvSpPr txBox="1"/>
          <p:nvPr userDrawn="1"/>
        </p:nvSpPr>
        <p:spPr>
          <a:xfrm>
            <a:off x="7775992" y="4926125"/>
            <a:ext cx="95699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1600" b="1" i="0" u="none" strike="noStrike" cap="none" spc="0" normalizeH="0" baseline="0">
                <a:ln>
                  <a:noFill/>
                </a:ln>
                <a:solidFill>
                  <a:schemeClr val="bg1"/>
                </a:solidFill>
                <a:effectLst/>
                <a:uFillTx/>
                <a:latin typeface="+mj-lt"/>
                <a:ea typeface="+mj-ea"/>
                <a:cs typeface="+mj-cs"/>
                <a:sym typeface="Helvetica Neue"/>
              </a:rPr>
              <a:t>Kontakt:</a:t>
            </a:r>
          </a:p>
        </p:txBody>
      </p:sp>
    </p:spTree>
    <p:extLst>
      <p:ext uri="{BB962C8B-B14F-4D97-AF65-F5344CB8AC3E}">
        <p14:creationId xmlns:p14="http://schemas.microsoft.com/office/powerpoint/2010/main" val="248031566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el + Inhalt">
  <p:cSld name="Titel + Inhalt">
    <p:spTree>
      <p:nvGrpSpPr>
        <p:cNvPr id="1" name="Shape 66"/>
        <p:cNvGrpSpPr/>
        <p:nvPr/>
      </p:nvGrpSpPr>
      <p:grpSpPr>
        <a:xfrm>
          <a:off x="0" y="0"/>
          <a:ext cx="0" cy="0"/>
          <a:chOff x="0" y="0"/>
          <a:chExt cx="0" cy="0"/>
        </a:xfrm>
      </p:grpSpPr>
      <p:sp>
        <p:nvSpPr>
          <p:cNvPr id="67" name="Google Shape;67;p35"/>
          <p:cNvSpPr txBox="1">
            <a:spLocks noGrp="1"/>
          </p:cNvSpPr>
          <p:nvPr>
            <p:ph type="body" idx="1"/>
          </p:nvPr>
        </p:nvSpPr>
        <p:spPr>
          <a:xfrm>
            <a:off x="425451" y="1504952"/>
            <a:ext cx="11344275" cy="4837113"/>
          </a:xfrm>
          <a:prstGeom prst="rect">
            <a:avLst/>
          </a:prstGeom>
          <a:noFill/>
          <a:ln>
            <a:noFill/>
          </a:ln>
        </p:spPr>
        <p:txBody>
          <a:bodyPr spcFirstLastPara="1" wrap="square" lIns="91425" tIns="45700" rIns="91425" bIns="45700" anchor="t" anchorCtr="0">
            <a:normAutofit/>
          </a:bodyPr>
          <a:lstStyle>
            <a:lvl1pPr marL="457154" lvl="0" indent="-387311" algn="l">
              <a:lnSpc>
                <a:spcPct val="100000"/>
              </a:lnSpc>
              <a:spcBef>
                <a:spcPts val="2350"/>
              </a:spcBef>
              <a:spcAft>
                <a:spcPts val="0"/>
              </a:spcAft>
              <a:buClr>
                <a:schemeClr val="dk1"/>
              </a:buClr>
              <a:buSzPts val="2500"/>
              <a:buChar char="•"/>
              <a:defRPr b="0" i="0"/>
            </a:lvl1pPr>
            <a:lvl2pPr marL="914309" lvl="1" indent="-371438" algn="l">
              <a:lnSpc>
                <a:spcPct val="100000"/>
              </a:lnSpc>
              <a:spcBef>
                <a:spcPts val="300"/>
              </a:spcBef>
              <a:spcAft>
                <a:spcPts val="0"/>
              </a:spcAft>
              <a:buClr>
                <a:srgbClr val="000000"/>
              </a:buClr>
              <a:buSzPts val="2250"/>
              <a:buChar char="•"/>
              <a:defRPr/>
            </a:lvl2pPr>
            <a:lvl3pPr marL="1371463" lvl="2" indent="-371438" algn="l">
              <a:lnSpc>
                <a:spcPct val="100000"/>
              </a:lnSpc>
              <a:spcBef>
                <a:spcPts val="300"/>
              </a:spcBef>
              <a:spcAft>
                <a:spcPts val="0"/>
              </a:spcAft>
              <a:buClr>
                <a:srgbClr val="000000"/>
              </a:buClr>
              <a:buSzPts val="2250"/>
              <a:buChar char="•"/>
              <a:defRPr/>
            </a:lvl3pPr>
            <a:lvl4pPr marL="1828617" lvl="3" indent="-371438" algn="l">
              <a:lnSpc>
                <a:spcPct val="100000"/>
              </a:lnSpc>
              <a:spcBef>
                <a:spcPts val="300"/>
              </a:spcBef>
              <a:spcAft>
                <a:spcPts val="0"/>
              </a:spcAft>
              <a:buClr>
                <a:srgbClr val="000000"/>
              </a:buClr>
              <a:buSzPts val="2250"/>
              <a:buChar char="•"/>
              <a:defRPr/>
            </a:lvl4pPr>
            <a:lvl5pPr marL="2285771" lvl="4" indent="-371438" algn="l">
              <a:lnSpc>
                <a:spcPct val="100000"/>
              </a:lnSpc>
              <a:spcBef>
                <a:spcPts val="2950"/>
              </a:spcBef>
              <a:spcAft>
                <a:spcPts val="0"/>
              </a:spcAft>
              <a:buClr>
                <a:srgbClr val="000000"/>
              </a:buClr>
              <a:buSzPts val="2250"/>
              <a:buChar char="•"/>
              <a:defRPr/>
            </a:lvl5pPr>
            <a:lvl6pPr marL="2742926" lvl="5" indent="-371438" algn="l">
              <a:lnSpc>
                <a:spcPct val="100000"/>
              </a:lnSpc>
              <a:spcBef>
                <a:spcPts val="2950"/>
              </a:spcBef>
              <a:spcAft>
                <a:spcPts val="0"/>
              </a:spcAft>
              <a:buClr>
                <a:srgbClr val="000000"/>
              </a:buClr>
              <a:buSzPts val="2250"/>
              <a:buChar char="•"/>
              <a:defRPr/>
            </a:lvl6pPr>
            <a:lvl7pPr marL="3200080" lvl="6" indent="-371438" algn="l">
              <a:lnSpc>
                <a:spcPct val="100000"/>
              </a:lnSpc>
              <a:spcBef>
                <a:spcPts val="2950"/>
              </a:spcBef>
              <a:spcAft>
                <a:spcPts val="0"/>
              </a:spcAft>
              <a:buClr>
                <a:srgbClr val="000000"/>
              </a:buClr>
              <a:buSzPts val="2250"/>
              <a:buChar char="•"/>
              <a:defRPr/>
            </a:lvl7pPr>
            <a:lvl8pPr marL="3657234" lvl="7" indent="-371438" algn="l">
              <a:lnSpc>
                <a:spcPct val="100000"/>
              </a:lnSpc>
              <a:spcBef>
                <a:spcPts val="2950"/>
              </a:spcBef>
              <a:spcAft>
                <a:spcPts val="0"/>
              </a:spcAft>
              <a:buClr>
                <a:srgbClr val="000000"/>
              </a:buClr>
              <a:buSzPts val="2250"/>
              <a:buChar char="•"/>
              <a:defRPr/>
            </a:lvl8pPr>
            <a:lvl9pPr marL="4114389" lvl="8" indent="-371438" algn="l">
              <a:lnSpc>
                <a:spcPct val="100000"/>
              </a:lnSpc>
              <a:spcBef>
                <a:spcPts val="2950"/>
              </a:spcBef>
              <a:spcAft>
                <a:spcPts val="0"/>
              </a:spcAft>
              <a:buClr>
                <a:srgbClr val="000000"/>
              </a:buClr>
              <a:buSzPts val="2250"/>
              <a:buChar char="•"/>
              <a:defRPr/>
            </a:lvl9pPr>
          </a:lstStyle>
          <a:p>
            <a:endParaRPr/>
          </a:p>
        </p:txBody>
      </p:sp>
      <p:sp>
        <p:nvSpPr>
          <p:cNvPr id="68" name="Google Shape;68;p35"/>
          <p:cNvSpPr txBox="1">
            <a:spLocks noGrp="1"/>
          </p:cNvSpPr>
          <p:nvPr>
            <p:ph type="body" idx="2"/>
          </p:nvPr>
        </p:nvSpPr>
        <p:spPr>
          <a:xfrm>
            <a:off x="425165" y="949213"/>
            <a:ext cx="11344813" cy="375939"/>
          </a:xfrm>
          <a:prstGeom prst="rect">
            <a:avLst/>
          </a:prstGeom>
          <a:noFill/>
          <a:ln>
            <a:noFill/>
          </a:ln>
        </p:spPr>
        <p:txBody>
          <a:bodyPr spcFirstLastPara="1" wrap="square" lIns="91425" tIns="45700" rIns="91425" bIns="45700" anchor="t" anchorCtr="0">
            <a:noAutofit/>
          </a:bodyPr>
          <a:lstStyle>
            <a:lvl1pPr marL="457154" lvl="0" indent="-228577" algn="l">
              <a:lnSpc>
                <a:spcPct val="100000"/>
              </a:lnSpc>
              <a:spcBef>
                <a:spcPts val="2350"/>
              </a:spcBef>
              <a:spcAft>
                <a:spcPts val="0"/>
              </a:spcAft>
              <a:buClr>
                <a:srgbClr val="252D5C"/>
              </a:buClr>
              <a:buSzPts val="2500"/>
              <a:buNone/>
              <a:defRPr sz="2000">
                <a:solidFill>
                  <a:srgbClr val="252D5C"/>
                </a:solidFill>
                <a:latin typeface="Arial"/>
                <a:ea typeface="Arial"/>
                <a:cs typeface="Arial"/>
                <a:sym typeface="Arial"/>
              </a:defRPr>
            </a:lvl1pPr>
            <a:lvl2pPr marL="914309" lvl="1" indent="-371438" algn="l">
              <a:lnSpc>
                <a:spcPct val="100000"/>
              </a:lnSpc>
              <a:spcBef>
                <a:spcPts val="300"/>
              </a:spcBef>
              <a:spcAft>
                <a:spcPts val="0"/>
              </a:spcAft>
              <a:buClr>
                <a:srgbClr val="000000"/>
              </a:buClr>
              <a:buSzPts val="2250"/>
              <a:buChar char="•"/>
              <a:defRPr/>
            </a:lvl2pPr>
            <a:lvl3pPr marL="1371463" lvl="2" indent="-371438" algn="l">
              <a:lnSpc>
                <a:spcPct val="100000"/>
              </a:lnSpc>
              <a:spcBef>
                <a:spcPts val="300"/>
              </a:spcBef>
              <a:spcAft>
                <a:spcPts val="0"/>
              </a:spcAft>
              <a:buClr>
                <a:srgbClr val="000000"/>
              </a:buClr>
              <a:buSzPts val="2250"/>
              <a:buChar char="•"/>
              <a:defRPr/>
            </a:lvl3pPr>
            <a:lvl4pPr marL="1828617" lvl="3" indent="-371438" algn="l">
              <a:lnSpc>
                <a:spcPct val="100000"/>
              </a:lnSpc>
              <a:spcBef>
                <a:spcPts val="300"/>
              </a:spcBef>
              <a:spcAft>
                <a:spcPts val="0"/>
              </a:spcAft>
              <a:buClr>
                <a:srgbClr val="000000"/>
              </a:buClr>
              <a:buSzPts val="2250"/>
              <a:buChar char="•"/>
              <a:defRPr/>
            </a:lvl4pPr>
            <a:lvl5pPr marL="2285771" lvl="4" indent="-371438" algn="l">
              <a:lnSpc>
                <a:spcPct val="100000"/>
              </a:lnSpc>
              <a:spcBef>
                <a:spcPts val="2950"/>
              </a:spcBef>
              <a:spcAft>
                <a:spcPts val="0"/>
              </a:spcAft>
              <a:buClr>
                <a:srgbClr val="000000"/>
              </a:buClr>
              <a:buSzPts val="2250"/>
              <a:buChar char="•"/>
              <a:defRPr/>
            </a:lvl5pPr>
            <a:lvl6pPr marL="2742926" lvl="5" indent="-371438" algn="l">
              <a:lnSpc>
                <a:spcPct val="100000"/>
              </a:lnSpc>
              <a:spcBef>
                <a:spcPts val="2950"/>
              </a:spcBef>
              <a:spcAft>
                <a:spcPts val="0"/>
              </a:spcAft>
              <a:buClr>
                <a:srgbClr val="000000"/>
              </a:buClr>
              <a:buSzPts val="2250"/>
              <a:buChar char="•"/>
              <a:defRPr/>
            </a:lvl6pPr>
            <a:lvl7pPr marL="3200080" lvl="6" indent="-371438" algn="l">
              <a:lnSpc>
                <a:spcPct val="100000"/>
              </a:lnSpc>
              <a:spcBef>
                <a:spcPts val="2950"/>
              </a:spcBef>
              <a:spcAft>
                <a:spcPts val="0"/>
              </a:spcAft>
              <a:buClr>
                <a:srgbClr val="000000"/>
              </a:buClr>
              <a:buSzPts val="2250"/>
              <a:buChar char="•"/>
              <a:defRPr/>
            </a:lvl7pPr>
            <a:lvl8pPr marL="3657234" lvl="7" indent="-371438" algn="l">
              <a:lnSpc>
                <a:spcPct val="100000"/>
              </a:lnSpc>
              <a:spcBef>
                <a:spcPts val="2950"/>
              </a:spcBef>
              <a:spcAft>
                <a:spcPts val="0"/>
              </a:spcAft>
              <a:buClr>
                <a:srgbClr val="000000"/>
              </a:buClr>
              <a:buSzPts val="2250"/>
              <a:buChar char="•"/>
              <a:defRPr/>
            </a:lvl8pPr>
            <a:lvl9pPr marL="4114389" lvl="8" indent="-371438" algn="l">
              <a:lnSpc>
                <a:spcPct val="100000"/>
              </a:lnSpc>
              <a:spcBef>
                <a:spcPts val="2950"/>
              </a:spcBef>
              <a:spcAft>
                <a:spcPts val="0"/>
              </a:spcAft>
              <a:buClr>
                <a:srgbClr val="000000"/>
              </a:buClr>
              <a:buSzPts val="2250"/>
              <a:buChar char="•"/>
              <a:defRPr/>
            </a:lvl9pPr>
          </a:lstStyle>
          <a:p>
            <a:endParaRPr/>
          </a:p>
        </p:txBody>
      </p:sp>
      <p:sp>
        <p:nvSpPr>
          <p:cNvPr id="69" name="Google Shape;69;p35"/>
          <p:cNvSpPr txBox="1"/>
          <p:nvPr/>
        </p:nvSpPr>
        <p:spPr>
          <a:xfrm>
            <a:off x="6442605" y="6177941"/>
            <a:ext cx="102657" cy="564257"/>
          </a:xfrm>
          <a:prstGeom prst="rect">
            <a:avLst/>
          </a:prstGeom>
          <a:noFill/>
          <a:ln>
            <a:noFill/>
          </a:ln>
        </p:spPr>
        <p:txBody>
          <a:bodyPr spcFirstLastPara="1" wrap="square" lIns="50793" tIns="50793" rIns="50793" bIns="50793" anchor="ctr"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70" name="Google Shape;70;p35"/>
          <p:cNvSpPr txBox="1">
            <a:spLocks noGrp="1"/>
          </p:cNvSpPr>
          <p:nvPr>
            <p:ph type="title"/>
          </p:nvPr>
        </p:nvSpPr>
        <p:spPr>
          <a:xfrm>
            <a:off x="425165" y="345072"/>
            <a:ext cx="11344813" cy="54163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0000"/>
              </a:buClr>
              <a:buSzPts val="2800"/>
              <a:buFont typeface="Arial"/>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1" name="Google Shape;71;p35"/>
          <p:cNvSpPr txBox="1">
            <a:spLocks noGrp="1"/>
          </p:cNvSpPr>
          <p:nvPr>
            <p:ph type="dt" idx="10"/>
          </p:nvPr>
        </p:nvSpPr>
        <p:spPr>
          <a:xfrm>
            <a:off x="350144" y="6522130"/>
            <a:ext cx="930017" cy="252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2" name="Google Shape;72;p35"/>
          <p:cNvSpPr txBox="1">
            <a:spLocks noGrp="1"/>
          </p:cNvSpPr>
          <p:nvPr>
            <p:ph type="ftr" idx="11"/>
          </p:nvPr>
        </p:nvSpPr>
        <p:spPr>
          <a:xfrm>
            <a:off x="1280161" y="6521826"/>
            <a:ext cx="2077400" cy="25142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73" name="Google Shape;73;p35"/>
          <p:cNvSpPr txBox="1">
            <a:spLocks noGrp="1"/>
          </p:cNvSpPr>
          <p:nvPr>
            <p:ph type="sldNum" idx="12"/>
          </p:nvPr>
        </p:nvSpPr>
        <p:spPr>
          <a:xfrm>
            <a:off x="11587333" y="6464976"/>
            <a:ext cx="354013" cy="365125"/>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lt1"/>
              </a:buClr>
              <a:buSzPts val="1000"/>
              <a:buFont typeface="Arial"/>
              <a:buNone/>
              <a:defRPr/>
            </a:lvl1pPr>
            <a:lvl2pPr marL="0" lvl="1" indent="0" algn="ctr">
              <a:lnSpc>
                <a:spcPct val="100000"/>
              </a:lnSpc>
              <a:spcBef>
                <a:spcPts val="0"/>
              </a:spcBef>
              <a:spcAft>
                <a:spcPts val="0"/>
              </a:spcAft>
              <a:buClr>
                <a:schemeClr val="lt1"/>
              </a:buClr>
              <a:buSzPts val="1000"/>
              <a:buFont typeface="Arial"/>
              <a:buNone/>
              <a:defRPr/>
            </a:lvl2pPr>
            <a:lvl3pPr marL="0" lvl="2" indent="0" algn="ctr">
              <a:lnSpc>
                <a:spcPct val="100000"/>
              </a:lnSpc>
              <a:spcBef>
                <a:spcPts val="0"/>
              </a:spcBef>
              <a:spcAft>
                <a:spcPts val="0"/>
              </a:spcAft>
              <a:buClr>
                <a:schemeClr val="lt1"/>
              </a:buClr>
              <a:buSzPts val="1000"/>
              <a:buFont typeface="Arial"/>
              <a:buNone/>
              <a:defRPr/>
            </a:lvl3pPr>
            <a:lvl4pPr marL="0" lvl="3" indent="0" algn="ctr">
              <a:lnSpc>
                <a:spcPct val="100000"/>
              </a:lnSpc>
              <a:spcBef>
                <a:spcPts val="0"/>
              </a:spcBef>
              <a:spcAft>
                <a:spcPts val="0"/>
              </a:spcAft>
              <a:buClr>
                <a:schemeClr val="lt1"/>
              </a:buClr>
              <a:buSzPts val="1000"/>
              <a:buFont typeface="Arial"/>
              <a:buNone/>
              <a:defRPr/>
            </a:lvl4pPr>
            <a:lvl5pPr marL="0" lvl="4" indent="0" algn="ctr">
              <a:lnSpc>
                <a:spcPct val="100000"/>
              </a:lnSpc>
              <a:spcBef>
                <a:spcPts val="0"/>
              </a:spcBef>
              <a:spcAft>
                <a:spcPts val="0"/>
              </a:spcAft>
              <a:buClr>
                <a:schemeClr val="lt1"/>
              </a:buClr>
              <a:buSzPts val="1000"/>
              <a:buFont typeface="Arial"/>
              <a:buNone/>
              <a:defRPr/>
            </a:lvl5pPr>
            <a:lvl6pPr marL="0" lvl="5" indent="0" algn="ctr">
              <a:lnSpc>
                <a:spcPct val="100000"/>
              </a:lnSpc>
              <a:spcBef>
                <a:spcPts val="0"/>
              </a:spcBef>
              <a:spcAft>
                <a:spcPts val="0"/>
              </a:spcAft>
              <a:buClr>
                <a:schemeClr val="lt1"/>
              </a:buClr>
              <a:buSzPts val="1000"/>
              <a:buFont typeface="Arial"/>
              <a:buNone/>
              <a:defRPr/>
            </a:lvl6pPr>
            <a:lvl7pPr marL="0" lvl="6" indent="0" algn="ctr">
              <a:lnSpc>
                <a:spcPct val="100000"/>
              </a:lnSpc>
              <a:spcBef>
                <a:spcPts val="0"/>
              </a:spcBef>
              <a:spcAft>
                <a:spcPts val="0"/>
              </a:spcAft>
              <a:buClr>
                <a:schemeClr val="lt1"/>
              </a:buClr>
              <a:buSzPts val="1000"/>
              <a:buFont typeface="Arial"/>
              <a:buNone/>
              <a:defRPr/>
            </a:lvl7pPr>
            <a:lvl8pPr marL="0" lvl="7" indent="0" algn="ctr">
              <a:lnSpc>
                <a:spcPct val="100000"/>
              </a:lnSpc>
              <a:spcBef>
                <a:spcPts val="0"/>
              </a:spcBef>
              <a:spcAft>
                <a:spcPts val="0"/>
              </a:spcAft>
              <a:buClr>
                <a:schemeClr val="lt1"/>
              </a:buClr>
              <a:buSzPts val="1000"/>
              <a:buFont typeface="Arial"/>
              <a:buNone/>
              <a:defRPr/>
            </a:lvl8pPr>
            <a:lvl9pPr marL="0" lvl="8" indent="0" algn="ctr">
              <a:lnSpc>
                <a:spcPct val="100000"/>
              </a:lnSpc>
              <a:spcBef>
                <a:spcPts val="0"/>
              </a:spcBef>
              <a:spcAft>
                <a:spcPts val="0"/>
              </a:spcAft>
              <a:buClr>
                <a:schemeClr val="lt1"/>
              </a:buClr>
              <a:buSzPts val="1000"/>
              <a:buFont typeface="Arial"/>
              <a:buNone/>
              <a:defRPr/>
            </a:lvl9pPr>
          </a:lstStyle>
          <a:p>
            <a:fld id="{00000000-1234-1234-1234-123412341234}" type="slidenum">
              <a:rPr lang="de-DE" smtClean="0"/>
              <a:pPr/>
              <a:t>‹#›</a:t>
            </a:fld>
            <a:endParaRPr lang="de-DE"/>
          </a:p>
        </p:txBody>
      </p:sp>
    </p:spTree>
    <p:extLst>
      <p:ext uri="{BB962C8B-B14F-4D97-AF65-F5344CB8AC3E}">
        <p14:creationId xmlns:p14="http://schemas.microsoft.com/office/powerpoint/2010/main" val="21144111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17">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332014C-DB40-044A-BAD4-07C6CDFF3A0E}"/>
              </a:ext>
            </a:extLst>
          </p:cNvPr>
          <p:cNvSpPr>
            <a:spLocks noGrp="1"/>
          </p:cNvSpPr>
          <p:nvPr>
            <p:ph type="pic" sz="quarter" idx="14"/>
          </p:nvPr>
        </p:nvSpPr>
        <p:spPr>
          <a:xfrm>
            <a:off x="-145471" y="-142240"/>
            <a:ext cx="6242700" cy="7142480"/>
          </a:xfrm>
          <a:prstGeom prst="rect">
            <a:avLst/>
          </a:pr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48776B93-8887-2944-8833-BCDFC3EEF5FD}"/>
              </a:ext>
            </a:extLst>
          </p:cNvPr>
          <p:cNvSpPr>
            <a:spLocks noGrp="1"/>
          </p:cNvSpPr>
          <p:nvPr>
            <p:ph type="pic" sz="quarter" idx="16"/>
          </p:nvPr>
        </p:nvSpPr>
        <p:spPr>
          <a:xfrm>
            <a:off x="1293748" y="1674820"/>
            <a:ext cx="3509734" cy="3508363"/>
          </a:xfrm>
          <a:prstGeom prst="ellipse">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852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146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5)">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C12AAF-F0CD-4549-A8A3-863B1B1ACDDC}"/>
              </a:ext>
            </a:extLst>
          </p:cNvPr>
          <p:cNvSpPr txBox="1"/>
          <p:nvPr userDrawn="1"/>
        </p:nvSpPr>
        <p:spPr>
          <a:xfrm>
            <a:off x="423610" y="353228"/>
            <a:ext cx="1134481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de-DE" sz="2800" b="0" i="0" u="none" strike="noStrike" cap="none" spc="0" normalizeH="0" baseline="0">
                <a:ln>
                  <a:noFill/>
                </a:ln>
                <a:solidFill>
                  <a:srgbClr val="000000"/>
                </a:solidFill>
                <a:effectLst/>
                <a:uFillTx/>
                <a:latin typeface="Neue Haas Grotesk Text Pro" panose="020B0504020202020204" pitchFamily="34" charset="77"/>
                <a:ea typeface="+mj-ea"/>
                <a:cs typeface="+mj-cs"/>
                <a:sym typeface="Helvetica Neue"/>
              </a:rPr>
              <a:t>Agenda</a:t>
            </a:r>
          </a:p>
        </p:txBody>
      </p:sp>
      <p:sp>
        <p:nvSpPr>
          <p:cNvPr id="3" name="Rectangle 2">
            <a:extLst>
              <a:ext uri="{FF2B5EF4-FFF2-40B4-BE49-F238E27FC236}">
                <a16:creationId xmlns:a16="http://schemas.microsoft.com/office/drawing/2014/main" id="{8C9E8EFE-BE34-6C47-8989-D648AE570F00}"/>
              </a:ext>
            </a:extLst>
          </p:cNvPr>
          <p:cNvSpPr/>
          <p:nvPr userDrawn="1"/>
        </p:nvSpPr>
        <p:spPr>
          <a:xfrm>
            <a:off x="743712" y="1536700"/>
            <a:ext cx="1102471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2" name="Parallelogram 41">
            <a:extLst>
              <a:ext uri="{FF2B5EF4-FFF2-40B4-BE49-F238E27FC236}">
                <a16:creationId xmlns:a16="http://schemas.microsoft.com/office/drawing/2014/main" id="{349CC60D-4924-F540-A044-F08813D80534}"/>
              </a:ext>
            </a:extLst>
          </p:cNvPr>
          <p:cNvSpPr/>
          <p:nvPr userDrawn="1"/>
        </p:nvSpPr>
        <p:spPr>
          <a:xfrm flipH="1">
            <a:off x="423610" y="1536700"/>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5" name="TextBox 44">
            <a:extLst>
              <a:ext uri="{FF2B5EF4-FFF2-40B4-BE49-F238E27FC236}">
                <a16:creationId xmlns:a16="http://schemas.microsoft.com/office/drawing/2014/main" id="{CA96CB4E-136B-4648-89E0-8E47B2F7D005}"/>
              </a:ext>
            </a:extLst>
          </p:cNvPr>
          <p:cNvSpPr txBox="1"/>
          <p:nvPr userDrawn="1"/>
        </p:nvSpPr>
        <p:spPr>
          <a:xfrm>
            <a:off x="510847" y="1622871"/>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a:t>
            </a:r>
          </a:p>
        </p:txBody>
      </p:sp>
      <p:sp>
        <p:nvSpPr>
          <p:cNvPr id="117" name="Rectangle 116">
            <a:extLst>
              <a:ext uri="{FF2B5EF4-FFF2-40B4-BE49-F238E27FC236}">
                <a16:creationId xmlns:a16="http://schemas.microsoft.com/office/drawing/2014/main" id="{2DF92591-6637-6241-9974-3693FD4D171D}"/>
              </a:ext>
            </a:extLst>
          </p:cNvPr>
          <p:cNvSpPr/>
          <p:nvPr userDrawn="1"/>
        </p:nvSpPr>
        <p:spPr>
          <a:xfrm>
            <a:off x="1043642" y="2468121"/>
            <a:ext cx="1072478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18" name="Parallelogram 117">
            <a:extLst>
              <a:ext uri="{FF2B5EF4-FFF2-40B4-BE49-F238E27FC236}">
                <a16:creationId xmlns:a16="http://schemas.microsoft.com/office/drawing/2014/main" id="{17A73921-6469-654E-B09C-5235CA0A485D}"/>
              </a:ext>
            </a:extLst>
          </p:cNvPr>
          <p:cNvSpPr/>
          <p:nvPr userDrawn="1"/>
        </p:nvSpPr>
        <p:spPr>
          <a:xfrm flipH="1">
            <a:off x="723540" y="2468121"/>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19" name="TextBox 118">
            <a:extLst>
              <a:ext uri="{FF2B5EF4-FFF2-40B4-BE49-F238E27FC236}">
                <a16:creationId xmlns:a16="http://schemas.microsoft.com/office/drawing/2014/main" id="{7A110285-C883-F840-9677-BCEC37F9F5D5}"/>
              </a:ext>
            </a:extLst>
          </p:cNvPr>
          <p:cNvSpPr txBox="1"/>
          <p:nvPr userDrawn="1"/>
        </p:nvSpPr>
        <p:spPr>
          <a:xfrm>
            <a:off x="810777" y="2554292"/>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a:t>
            </a:r>
          </a:p>
        </p:txBody>
      </p:sp>
      <p:sp>
        <p:nvSpPr>
          <p:cNvPr id="121" name="Rectangle 120">
            <a:extLst>
              <a:ext uri="{FF2B5EF4-FFF2-40B4-BE49-F238E27FC236}">
                <a16:creationId xmlns:a16="http://schemas.microsoft.com/office/drawing/2014/main" id="{704AF2FD-1D38-2A4B-AC9C-1871D6B2875C}"/>
              </a:ext>
            </a:extLst>
          </p:cNvPr>
          <p:cNvSpPr/>
          <p:nvPr userDrawn="1"/>
        </p:nvSpPr>
        <p:spPr>
          <a:xfrm>
            <a:off x="1343572" y="3395211"/>
            <a:ext cx="1042485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2" name="Parallelogram 121">
            <a:extLst>
              <a:ext uri="{FF2B5EF4-FFF2-40B4-BE49-F238E27FC236}">
                <a16:creationId xmlns:a16="http://schemas.microsoft.com/office/drawing/2014/main" id="{69FCE566-CF27-7D4F-A3A1-28F8751E46AB}"/>
              </a:ext>
            </a:extLst>
          </p:cNvPr>
          <p:cNvSpPr/>
          <p:nvPr userDrawn="1"/>
        </p:nvSpPr>
        <p:spPr>
          <a:xfrm flipH="1">
            <a:off x="1023470" y="3395211"/>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3" name="TextBox 122">
            <a:extLst>
              <a:ext uri="{FF2B5EF4-FFF2-40B4-BE49-F238E27FC236}">
                <a16:creationId xmlns:a16="http://schemas.microsoft.com/office/drawing/2014/main" id="{4E26CD0A-DB37-054E-B86C-364CE43E589A}"/>
              </a:ext>
            </a:extLst>
          </p:cNvPr>
          <p:cNvSpPr txBox="1"/>
          <p:nvPr userDrawn="1"/>
        </p:nvSpPr>
        <p:spPr>
          <a:xfrm>
            <a:off x="1110707" y="3481382"/>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III</a:t>
            </a:r>
          </a:p>
        </p:txBody>
      </p:sp>
      <p:sp>
        <p:nvSpPr>
          <p:cNvPr id="125" name="Rectangle 124">
            <a:extLst>
              <a:ext uri="{FF2B5EF4-FFF2-40B4-BE49-F238E27FC236}">
                <a16:creationId xmlns:a16="http://schemas.microsoft.com/office/drawing/2014/main" id="{26AED510-8888-D248-ABE9-4878BAA07EE3}"/>
              </a:ext>
            </a:extLst>
          </p:cNvPr>
          <p:cNvSpPr/>
          <p:nvPr userDrawn="1"/>
        </p:nvSpPr>
        <p:spPr>
          <a:xfrm>
            <a:off x="1643504" y="4326632"/>
            <a:ext cx="10124919"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6" name="Parallelogram 125">
            <a:extLst>
              <a:ext uri="{FF2B5EF4-FFF2-40B4-BE49-F238E27FC236}">
                <a16:creationId xmlns:a16="http://schemas.microsoft.com/office/drawing/2014/main" id="{E95BC5C4-148B-B04B-8F48-479C7FD8CC1C}"/>
              </a:ext>
            </a:extLst>
          </p:cNvPr>
          <p:cNvSpPr/>
          <p:nvPr userDrawn="1"/>
        </p:nvSpPr>
        <p:spPr>
          <a:xfrm flipH="1">
            <a:off x="1323402" y="4326632"/>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27" name="TextBox 126">
            <a:extLst>
              <a:ext uri="{FF2B5EF4-FFF2-40B4-BE49-F238E27FC236}">
                <a16:creationId xmlns:a16="http://schemas.microsoft.com/office/drawing/2014/main" id="{68FA3941-76A0-2147-9811-66CC204A6AB7}"/>
              </a:ext>
            </a:extLst>
          </p:cNvPr>
          <p:cNvSpPr txBox="1"/>
          <p:nvPr userDrawn="1"/>
        </p:nvSpPr>
        <p:spPr>
          <a:xfrm>
            <a:off x="1410639" y="4412803"/>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IV</a:t>
            </a:r>
          </a:p>
        </p:txBody>
      </p:sp>
      <p:sp>
        <p:nvSpPr>
          <p:cNvPr id="129" name="Rectangle 128">
            <a:extLst>
              <a:ext uri="{FF2B5EF4-FFF2-40B4-BE49-F238E27FC236}">
                <a16:creationId xmlns:a16="http://schemas.microsoft.com/office/drawing/2014/main" id="{AD558C63-CEAB-D645-B53F-EEA34C1808E1}"/>
              </a:ext>
            </a:extLst>
          </p:cNvPr>
          <p:cNvSpPr/>
          <p:nvPr userDrawn="1"/>
        </p:nvSpPr>
        <p:spPr>
          <a:xfrm>
            <a:off x="1943436" y="5258053"/>
            <a:ext cx="9824988"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33" name="Content Placeholder 132">
            <a:extLst>
              <a:ext uri="{FF2B5EF4-FFF2-40B4-BE49-F238E27FC236}">
                <a16:creationId xmlns:a16="http://schemas.microsoft.com/office/drawing/2014/main" id="{7DC26121-CC40-3846-B400-CBEAD3A154A3}"/>
              </a:ext>
            </a:extLst>
          </p:cNvPr>
          <p:cNvSpPr>
            <a:spLocks noGrp="1"/>
          </p:cNvSpPr>
          <p:nvPr>
            <p:ph sz="quarter" idx="18" hasCustomPrompt="1"/>
          </p:nvPr>
        </p:nvSpPr>
        <p:spPr>
          <a:xfrm>
            <a:off x="1248847" y="1679574"/>
            <a:ext cx="10372618" cy="450850"/>
          </a:xfrm>
        </p:spPr>
        <p:txBody>
          <a:bodyPr anchor="ctr">
            <a:noAutofit/>
          </a:bodyPr>
          <a:lstStyle>
            <a:lvl1pPr marL="0" indent="0">
              <a:buNone/>
              <a:defRPr sz="2400"/>
            </a:lvl1pPr>
          </a:lstStyle>
          <a:p>
            <a:pPr lvl="0"/>
            <a:r>
              <a:rPr lang="de-DE"/>
              <a:t>Thema 1</a:t>
            </a:r>
          </a:p>
        </p:txBody>
      </p:sp>
      <p:sp>
        <p:nvSpPr>
          <p:cNvPr id="134" name="Content Placeholder 132">
            <a:extLst>
              <a:ext uri="{FF2B5EF4-FFF2-40B4-BE49-F238E27FC236}">
                <a16:creationId xmlns:a16="http://schemas.microsoft.com/office/drawing/2014/main" id="{73072F86-BB1D-814F-B5CF-70A9592BAD45}"/>
              </a:ext>
            </a:extLst>
          </p:cNvPr>
          <p:cNvSpPr>
            <a:spLocks noGrp="1"/>
          </p:cNvSpPr>
          <p:nvPr>
            <p:ph sz="quarter" idx="19" hasCustomPrompt="1"/>
          </p:nvPr>
        </p:nvSpPr>
        <p:spPr>
          <a:xfrm>
            <a:off x="1548777" y="2614856"/>
            <a:ext cx="10072688" cy="450850"/>
          </a:xfrm>
        </p:spPr>
        <p:txBody>
          <a:bodyPr anchor="ctr">
            <a:noAutofit/>
          </a:bodyPr>
          <a:lstStyle>
            <a:lvl1pPr marL="0" indent="0">
              <a:buNone/>
              <a:defRPr sz="2400"/>
            </a:lvl1pPr>
          </a:lstStyle>
          <a:p>
            <a:pPr lvl="0"/>
            <a:r>
              <a:rPr lang="de-DE"/>
              <a:t>Thema 2</a:t>
            </a:r>
          </a:p>
        </p:txBody>
      </p:sp>
      <p:sp>
        <p:nvSpPr>
          <p:cNvPr id="137" name="Content Placeholder 132">
            <a:extLst>
              <a:ext uri="{FF2B5EF4-FFF2-40B4-BE49-F238E27FC236}">
                <a16:creationId xmlns:a16="http://schemas.microsoft.com/office/drawing/2014/main" id="{39D761E0-6721-AB48-95C1-2F04CA15813A}"/>
              </a:ext>
            </a:extLst>
          </p:cNvPr>
          <p:cNvSpPr>
            <a:spLocks noGrp="1"/>
          </p:cNvSpPr>
          <p:nvPr>
            <p:ph sz="quarter" idx="20" hasCustomPrompt="1"/>
          </p:nvPr>
        </p:nvSpPr>
        <p:spPr>
          <a:xfrm>
            <a:off x="2148639" y="4469506"/>
            <a:ext cx="9472826" cy="450850"/>
          </a:xfrm>
        </p:spPr>
        <p:txBody>
          <a:bodyPr anchor="ctr">
            <a:noAutofit/>
          </a:bodyPr>
          <a:lstStyle>
            <a:lvl1pPr marL="0" indent="0">
              <a:buNone/>
              <a:defRPr sz="2400"/>
            </a:lvl1pPr>
          </a:lstStyle>
          <a:p>
            <a:pPr lvl="0"/>
            <a:r>
              <a:rPr lang="de-DE"/>
              <a:t>Thema 4</a:t>
            </a:r>
          </a:p>
        </p:txBody>
      </p:sp>
      <p:sp>
        <p:nvSpPr>
          <p:cNvPr id="139" name="Parallelogram 138">
            <a:extLst>
              <a:ext uri="{FF2B5EF4-FFF2-40B4-BE49-F238E27FC236}">
                <a16:creationId xmlns:a16="http://schemas.microsoft.com/office/drawing/2014/main" id="{B61F8955-E551-2249-A04D-82BCA2B3DB95}"/>
              </a:ext>
            </a:extLst>
          </p:cNvPr>
          <p:cNvSpPr/>
          <p:nvPr userDrawn="1"/>
        </p:nvSpPr>
        <p:spPr>
          <a:xfrm flipH="1">
            <a:off x="1623184" y="5256653"/>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40" name="TextBox 139">
            <a:extLst>
              <a:ext uri="{FF2B5EF4-FFF2-40B4-BE49-F238E27FC236}">
                <a16:creationId xmlns:a16="http://schemas.microsoft.com/office/drawing/2014/main" id="{89C348F7-D2B2-B64A-8CEC-7BF0A717CF63}"/>
              </a:ext>
            </a:extLst>
          </p:cNvPr>
          <p:cNvSpPr txBox="1"/>
          <p:nvPr userDrawn="1"/>
        </p:nvSpPr>
        <p:spPr>
          <a:xfrm>
            <a:off x="1690101" y="5342824"/>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V</a:t>
            </a:r>
          </a:p>
        </p:txBody>
      </p:sp>
      <p:sp>
        <p:nvSpPr>
          <p:cNvPr id="142" name="Content Placeholder 132">
            <a:extLst>
              <a:ext uri="{FF2B5EF4-FFF2-40B4-BE49-F238E27FC236}">
                <a16:creationId xmlns:a16="http://schemas.microsoft.com/office/drawing/2014/main" id="{ABB87453-2C97-944A-867E-800A4B07C168}"/>
              </a:ext>
            </a:extLst>
          </p:cNvPr>
          <p:cNvSpPr>
            <a:spLocks noGrp="1"/>
          </p:cNvSpPr>
          <p:nvPr>
            <p:ph sz="quarter" idx="21" hasCustomPrompt="1"/>
          </p:nvPr>
        </p:nvSpPr>
        <p:spPr>
          <a:xfrm>
            <a:off x="2457247" y="5399527"/>
            <a:ext cx="9164218" cy="450850"/>
          </a:xfrm>
        </p:spPr>
        <p:txBody>
          <a:bodyPr anchor="ctr">
            <a:noAutofit/>
          </a:bodyPr>
          <a:lstStyle>
            <a:lvl1pPr marL="0" indent="0">
              <a:buNone/>
              <a:defRPr sz="2400"/>
            </a:lvl1pPr>
          </a:lstStyle>
          <a:p>
            <a:pPr lvl="0"/>
            <a:r>
              <a:rPr lang="de-DE"/>
              <a:t>Thema 5</a:t>
            </a:r>
          </a:p>
        </p:txBody>
      </p:sp>
      <p:sp>
        <p:nvSpPr>
          <p:cNvPr id="25" name="Content Placeholder 132">
            <a:extLst>
              <a:ext uri="{FF2B5EF4-FFF2-40B4-BE49-F238E27FC236}">
                <a16:creationId xmlns:a16="http://schemas.microsoft.com/office/drawing/2014/main" id="{DD87FEF9-95F0-7A42-A7BC-0633EB1BFF3C}"/>
              </a:ext>
            </a:extLst>
          </p:cNvPr>
          <p:cNvSpPr>
            <a:spLocks noGrp="1"/>
          </p:cNvSpPr>
          <p:nvPr>
            <p:ph sz="quarter" idx="22" hasCustomPrompt="1"/>
          </p:nvPr>
        </p:nvSpPr>
        <p:spPr>
          <a:xfrm>
            <a:off x="1848707" y="3538852"/>
            <a:ext cx="9772758" cy="450850"/>
          </a:xfrm>
        </p:spPr>
        <p:txBody>
          <a:bodyPr anchor="ctr">
            <a:noAutofit/>
          </a:bodyPr>
          <a:lstStyle>
            <a:lvl1pPr marL="0" indent="0">
              <a:buNone/>
              <a:defRPr sz="2400"/>
            </a:lvl1pPr>
          </a:lstStyle>
          <a:p>
            <a:pPr lvl="0"/>
            <a:r>
              <a:rPr lang="de-DE"/>
              <a:t>Thema 3</a:t>
            </a:r>
          </a:p>
        </p:txBody>
      </p:sp>
      <p:sp>
        <p:nvSpPr>
          <p:cNvPr id="4" name="Datumsplatzhalter 3">
            <a:extLst>
              <a:ext uri="{FF2B5EF4-FFF2-40B4-BE49-F238E27FC236}">
                <a16:creationId xmlns:a16="http://schemas.microsoft.com/office/drawing/2014/main" id="{19F2A3F4-9ACA-4C73-8B65-9E8FC236C9EE}"/>
              </a:ext>
            </a:extLst>
          </p:cNvPr>
          <p:cNvSpPr>
            <a:spLocks noGrp="1"/>
          </p:cNvSpPr>
          <p:nvPr>
            <p:ph type="dt" sz="half" idx="23"/>
          </p:nvPr>
        </p:nvSpPr>
        <p:spPr/>
        <p:txBody>
          <a:bodyPr/>
          <a:lstStyle/>
          <a:p>
            <a:fld id="{EA145E5B-3821-4F34-8F19-C30D40F617F3}" type="datetime1">
              <a:rPr lang="de-DE" smtClean="0"/>
              <a:t>19.07.21</a:t>
            </a:fld>
            <a:endParaRPr lang="de-DE"/>
          </a:p>
        </p:txBody>
      </p:sp>
      <p:sp>
        <p:nvSpPr>
          <p:cNvPr id="5" name="Fußzeilenplatzhalter 4">
            <a:extLst>
              <a:ext uri="{FF2B5EF4-FFF2-40B4-BE49-F238E27FC236}">
                <a16:creationId xmlns:a16="http://schemas.microsoft.com/office/drawing/2014/main" id="{F6517C59-AD1E-4A9F-A24F-69C849C2C896}"/>
              </a:ext>
            </a:extLst>
          </p:cNvPr>
          <p:cNvSpPr>
            <a:spLocks noGrp="1"/>
          </p:cNvSpPr>
          <p:nvPr>
            <p:ph type="ftr" sz="quarter" idx="24"/>
          </p:nvPr>
        </p:nvSpPr>
        <p:spPr/>
        <p:txBody>
          <a:bodyPr/>
          <a:lstStyle/>
          <a:p>
            <a:r>
              <a:rPr lang="de-DE"/>
              <a:t>„Titel der Präsentation“</a:t>
            </a:r>
          </a:p>
        </p:txBody>
      </p:sp>
      <p:sp>
        <p:nvSpPr>
          <p:cNvPr id="7" name="Foliennummernplatzhalter 6">
            <a:extLst>
              <a:ext uri="{FF2B5EF4-FFF2-40B4-BE49-F238E27FC236}">
                <a16:creationId xmlns:a16="http://schemas.microsoft.com/office/drawing/2014/main" id="{90F4A2A5-F7CB-4D3C-8D7C-A95FC41501BD}"/>
              </a:ext>
            </a:extLst>
          </p:cNvPr>
          <p:cNvSpPr>
            <a:spLocks noGrp="1"/>
          </p:cNvSpPr>
          <p:nvPr>
            <p:ph type="sldNum" sz="quarter" idx="25"/>
          </p:nvPr>
        </p:nvSpPr>
        <p:spPr/>
        <p:txBody>
          <a:bodyPr/>
          <a:lstStyle/>
          <a:p>
            <a:fld id="{B281A957-6520-924B-A9B6-7FAF4EB2D918}" type="slidenum">
              <a:rPr lang="de-DE" smtClean="0"/>
              <a:pPr/>
              <a:t>‹#›</a:t>
            </a:fld>
            <a:endParaRPr lang="de-DE"/>
          </a:p>
        </p:txBody>
      </p:sp>
    </p:spTree>
    <p:extLst>
      <p:ext uri="{BB962C8B-B14F-4D97-AF65-F5344CB8AC3E}">
        <p14:creationId xmlns:p14="http://schemas.microsoft.com/office/powerpoint/2010/main" val="2547668855"/>
      </p:ext>
    </p:extLst>
  </p:cSld>
  <p:clrMapOvr>
    <a:masterClrMapping/>
  </p:clrMapOvr>
  <p:transition spd="med"/>
  <p:hf hdr="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A332014C-DB40-044A-BAD4-07C6CDFF3A0E}"/>
              </a:ext>
            </a:extLst>
          </p:cNvPr>
          <p:cNvSpPr>
            <a:spLocks noGrp="1"/>
          </p:cNvSpPr>
          <p:nvPr>
            <p:ph type="pic" sz="quarter" idx="14"/>
          </p:nvPr>
        </p:nvSpPr>
        <p:spPr>
          <a:xfrm>
            <a:off x="-145471" y="-142240"/>
            <a:ext cx="6242700" cy="7142480"/>
          </a:xfrm>
          <a:prstGeom prst="rect">
            <a:avLst/>
          </a:pr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48776B93-8887-2944-8833-BCDFC3EEF5FD}"/>
              </a:ext>
            </a:extLst>
          </p:cNvPr>
          <p:cNvSpPr>
            <a:spLocks noGrp="1"/>
          </p:cNvSpPr>
          <p:nvPr>
            <p:ph type="pic" sz="quarter" idx="16"/>
          </p:nvPr>
        </p:nvSpPr>
        <p:spPr>
          <a:xfrm>
            <a:off x="1293748" y="1674820"/>
            <a:ext cx="3509734" cy="3508363"/>
          </a:xfrm>
          <a:prstGeom prst="ellipse">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481433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293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C12AAF-F0CD-4549-A8A3-863B1B1ACDDC}"/>
              </a:ext>
            </a:extLst>
          </p:cNvPr>
          <p:cNvSpPr txBox="1"/>
          <p:nvPr userDrawn="1"/>
        </p:nvSpPr>
        <p:spPr>
          <a:xfrm>
            <a:off x="423610" y="353228"/>
            <a:ext cx="1134481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de-DE" sz="2800" b="0" i="0" u="none" strike="noStrike" cap="none" spc="0" normalizeH="0" baseline="0">
                <a:ln>
                  <a:noFill/>
                </a:ln>
                <a:solidFill>
                  <a:srgbClr val="000000"/>
                </a:solidFill>
                <a:effectLst/>
                <a:uFillTx/>
                <a:latin typeface="Neue Haas Grotesk Text Pro" panose="020B0504020202020204" pitchFamily="34" charset="77"/>
                <a:ea typeface="+mj-ea"/>
                <a:cs typeface="+mj-cs"/>
                <a:sym typeface="Helvetica Neue"/>
              </a:rPr>
              <a:t>Agenda</a:t>
            </a:r>
          </a:p>
        </p:txBody>
      </p:sp>
      <p:sp>
        <p:nvSpPr>
          <p:cNvPr id="4" name="Datumsplatzhalter 3">
            <a:extLst>
              <a:ext uri="{FF2B5EF4-FFF2-40B4-BE49-F238E27FC236}">
                <a16:creationId xmlns:a16="http://schemas.microsoft.com/office/drawing/2014/main" id="{19F2A3F4-9ACA-4C73-8B65-9E8FC236C9EE}"/>
              </a:ext>
            </a:extLst>
          </p:cNvPr>
          <p:cNvSpPr>
            <a:spLocks noGrp="1"/>
          </p:cNvSpPr>
          <p:nvPr>
            <p:ph type="dt" sz="half" idx="23"/>
          </p:nvPr>
        </p:nvSpPr>
        <p:spPr/>
        <p:txBody>
          <a:bodyPr/>
          <a:lstStyle/>
          <a:p>
            <a:fld id="{EA145E5B-3821-4F34-8F19-C30D40F617F3}" type="datetime1">
              <a:rPr lang="de-DE" smtClean="0"/>
              <a:t>19.07.21</a:t>
            </a:fld>
            <a:endParaRPr lang="de-DE"/>
          </a:p>
        </p:txBody>
      </p:sp>
      <p:sp>
        <p:nvSpPr>
          <p:cNvPr id="5" name="Fußzeilenplatzhalter 4">
            <a:extLst>
              <a:ext uri="{FF2B5EF4-FFF2-40B4-BE49-F238E27FC236}">
                <a16:creationId xmlns:a16="http://schemas.microsoft.com/office/drawing/2014/main" id="{F6517C59-AD1E-4A9F-A24F-69C849C2C896}"/>
              </a:ext>
            </a:extLst>
          </p:cNvPr>
          <p:cNvSpPr>
            <a:spLocks noGrp="1"/>
          </p:cNvSpPr>
          <p:nvPr>
            <p:ph type="ftr" sz="quarter" idx="24"/>
          </p:nvPr>
        </p:nvSpPr>
        <p:spPr/>
        <p:txBody>
          <a:bodyPr/>
          <a:lstStyle/>
          <a:p>
            <a:r>
              <a:rPr lang="de-DE"/>
              <a:t>„Titel der Präsentation“</a:t>
            </a:r>
          </a:p>
        </p:txBody>
      </p:sp>
      <p:sp>
        <p:nvSpPr>
          <p:cNvPr id="7" name="Foliennummernplatzhalter 6">
            <a:extLst>
              <a:ext uri="{FF2B5EF4-FFF2-40B4-BE49-F238E27FC236}">
                <a16:creationId xmlns:a16="http://schemas.microsoft.com/office/drawing/2014/main" id="{90F4A2A5-F7CB-4D3C-8D7C-A95FC41501BD}"/>
              </a:ext>
            </a:extLst>
          </p:cNvPr>
          <p:cNvSpPr>
            <a:spLocks noGrp="1"/>
          </p:cNvSpPr>
          <p:nvPr>
            <p:ph type="sldNum" sz="quarter" idx="25"/>
          </p:nvPr>
        </p:nvSpPr>
        <p:spPr/>
        <p:txBody>
          <a:bodyPr/>
          <a:lstStyle/>
          <a:p>
            <a:fld id="{B281A957-6520-924B-A9B6-7FAF4EB2D918}" type="slidenum">
              <a:rPr lang="de-DE" smtClean="0"/>
              <a:pPr/>
              <a:t>‹#›</a:t>
            </a:fld>
            <a:endParaRPr lang="de-DE"/>
          </a:p>
        </p:txBody>
      </p:sp>
      <p:sp>
        <p:nvSpPr>
          <p:cNvPr id="41" name="Rectangle 40">
            <a:extLst>
              <a:ext uri="{FF2B5EF4-FFF2-40B4-BE49-F238E27FC236}">
                <a16:creationId xmlns:a16="http://schemas.microsoft.com/office/drawing/2014/main" id="{EE22E40F-4FA8-B849-B35C-A9173F6FEC6F}"/>
              </a:ext>
            </a:extLst>
          </p:cNvPr>
          <p:cNvSpPr/>
          <p:nvPr userDrawn="1"/>
        </p:nvSpPr>
        <p:spPr>
          <a:xfrm>
            <a:off x="743712" y="1777334"/>
            <a:ext cx="1102471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3" name="Parallelogram 42">
            <a:extLst>
              <a:ext uri="{FF2B5EF4-FFF2-40B4-BE49-F238E27FC236}">
                <a16:creationId xmlns:a16="http://schemas.microsoft.com/office/drawing/2014/main" id="{3416F241-FF87-4649-A5AE-3A9C49A273D8}"/>
              </a:ext>
            </a:extLst>
          </p:cNvPr>
          <p:cNvSpPr/>
          <p:nvPr userDrawn="1"/>
        </p:nvSpPr>
        <p:spPr>
          <a:xfrm flipH="1">
            <a:off x="423610" y="1777334"/>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4" name="TextBox 43">
            <a:extLst>
              <a:ext uri="{FF2B5EF4-FFF2-40B4-BE49-F238E27FC236}">
                <a16:creationId xmlns:a16="http://schemas.microsoft.com/office/drawing/2014/main" id="{7F13B58F-255F-C645-BDF8-069632FEE532}"/>
              </a:ext>
            </a:extLst>
          </p:cNvPr>
          <p:cNvSpPr txBox="1"/>
          <p:nvPr userDrawn="1"/>
        </p:nvSpPr>
        <p:spPr>
          <a:xfrm>
            <a:off x="510847" y="1863505"/>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a:t>
            </a:r>
          </a:p>
        </p:txBody>
      </p:sp>
      <p:sp>
        <p:nvSpPr>
          <p:cNvPr id="46" name="Rectangle 45">
            <a:extLst>
              <a:ext uri="{FF2B5EF4-FFF2-40B4-BE49-F238E27FC236}">
                <a16:creationId xmlns:a16="http://schemas.microsoft.com/office/drawing/2014/main" id="{2A0BDF77-E391-5F46-B40F-E18F1206FB40}"/>
              </a:ext>
            </a:extLst>
          </p:cNvPr>
          <p:cNvSpPr/>
          <p:nvPr userDrawn="1"/>
        </p:nvSpPr>
        <p:spPr>
          <a:xfrm>
            <a:off x="1043642" y="2708755"/>
            <a:ext cx="1072478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7" name="Parallelogram 46">
            <a:extLst>
              <a:ext uri="{FF2B5EF4-FFF2-40B4-BE49-F238E27FC236}">
                <a16:creationId xmlns:a16="http://schemas.microsoft.com/office/drawing/2014/main" id="{C8BE8BE9-0AEF-304D-8E07-446B3D1F2424}"/>
              </a:ext>
            </a:extLst>
          </p:cNvPr>
          <p:cNvSpPr/>
          <p:nvPr userDrawn="1"/>
        </p:nvSpPr>
        <p:spPr>
          <a:xfrm flipH="1">
            <a:off x="723540" y="2708755"/>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48" name="TextBox 47">
            <a:extLst>
              <a:ext uri="{FF2B5EF4-FFF2-40B4-BE49-F238E27FC236}">
                <a16:creationId xmlns:a16="http://schemas.microsoft.com/office/drawing/2014/main" id="{81EE8C8C-710F-6C40-A0A4-FC1688440EE3}"/>
              </a:ext>
            </a:extLst>
          </p:cNvPr>
          <p:cNvSpPr txBox="1"/>
          <p:nvPr userDrawn="1"/>
        </p:nvSpPr>
        <p:spPr>
          <a:xfrm>
            <a:off x="810777" y="2794926"/>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a:t>
            </a:r>
          </a:p>
        </p:txBody>
      </p:sp>
      <p:sp>
        <p:nvSpPr>
          <p:cNvPr id="49" name="Rectangle 48">
            <a:extLst>
              <a:ext uri="{FF2B5EF4-FFF2-40B4-BE49-F238E27FC236}">
                <a16:creationId xmlns:a16="http://schemas.microsoft.com/office/drawing/2014/main" id="{46ACD227-211B-5146-B3B8-4EAFF1DE410F}"/>
              </a:ext>
            </a:extLst>
          </p:cNvPr>
          <p:cNvSpPr/>
          <p:nvPr userDrawn="1"/>
        </p:nvSpPr>
        <p:spPr>
          <a:xfrm>
            <a:off x="1343572" y="3635845"/>
            <a:ext cx="1042485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0" name="Parallelogram 49">
            <a:extLst>
              <a:ext uri="{FF2B5EF4-FFF2-40B4-BE49-F238E27FC236}">
                <a16:creationId xmlns:a16="http://schemas.microsoft.com/office/drawing/2014/main" id="{76CF85BF-8497-F24E-A1B9-17D3CF68F289}"/>
              </a:ext>
            </a:extLst>
          </p:cNvPr>
          <p:cNvSpPr/>
          <p:nvPr userDrawn="1"/>
        </p:nvSpPr>
        <p:spPr>
          <a:xfrm flipH="1">
            <a:off x="1023470" y="3635845"/>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1" name="TextBox 50">
            <a:extLst>
              <a:ext uri="{FF2B5EF4-FFF2-40B4-BE49-F238E27FC236}">
                <a16:creationId xmlns:a16="http://schemas.microsoft.com/office/drawing/2014/main" id="{FBCA434F-1E20-7447-A5D2-3A3556043159}"/>
              </a:ext>
            </a:extLst>
          </p:cNvPr>
          <p:cNvSpPr txBox="1"/>
          <p:nvPr userDrawn="1"/>
        </p:nvSpPr>
        <p:spPr>
          <a:xfrm>
            <a:off x="1110707" y="3722016"/>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III</a:t>
            </a:r>
          </a:p>
        </p:txBody>
      </p:sp>
      <p:sp>
        <p:nvSpPr>
          <p:cNvPr id="52" name="Rectangle 51">
            <a:extLst>
              <a:ext uri="{FF2B5EF4-FFF2-40B4-BE49-F238E27FC236}">
                <a16:creationId xmlns:a16="http://schemas.microsoft.com/office/drawing/2014/main" id="{B4A333AF-D55E-0943-874E-ADAE7B212AEB}"/>
              </a:ext>
            </a:extLst>
          </p:cNvPr>
          <p:cNvSpPr/>
          <p:nvPr userDrawn="1"/>
        </p:nvSpPr>
        <p:spPr>
          <a:xfrm>
            <a:off x="1643504" y="4567266"/>
            <a:ext cx="10124919"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3" name="Parallelogram 52">
            <a:extLst>
              <a:ext uri="{FF2B5EF4-FFF2-40B4-BE49-F238E27FC236}">
                <a16:creationId xmlns:a16="http://schemas.microsoft.com/office/drawing/2014/main" id="{CE6E31CE-F988-7F4B-BADC-8C9CDE066FCB}"/>
              </a:ext>
            </a:extLst>
          </p:cNvPr>
          <p:cNvSpPr/>
          <p:nvPr userDrawn="1"/>
        </p:nvSpPr>
        <p:spPr>
          <a:xfrm flipH="1">
            <a:off x="1323402" y="4567266"/>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54" name="TextBox 53">
            <a:extLst>
              <a:ext uri="{FF2B5EF4-FFF2-40B4-BE49-F238E27FC236}">
                <a16:creationId xmlns:a16="http://schemas.microsoft.com/office/drawing/2014/main" id="{71FE59AC-F7E8-244E-B2F7-F4357D7AEAFC}"/>
              </a:ext>
            </a:extLst>
          </p:cNvPr>
          <p:cNvSpPr txBox="1"/>
          <p:nvPr userDrawn="1"/>
        </p:nvSpPr>
        <p:spPr>
          <a:xfrm>
            <a:off x="1410639" y="4653437"/>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IV</a:t>
            </a:r>
          </a:p>
        </p:txBody>
      </p:sp>
      <p:sp>
        <p:nvSpPr>
          <p:cNvPr id="55" name="Content Placeholder 132">
            <a:extLst>
              <a:ext uri="{FF2B5EF4-FFF2-40B4-BE49-F238E27FC236}">
                <a16:creationId xmlns:a16="http://schemas.microsoft.com/office/drawing/2014/main" id="{3DE977E9-04A2-5947-B62E-0146EF92D67C}"/>
              </a:ext>
            </a:extLst>
          </p:cNvPr>
          <p:cNvSpPr>
            <a:spLocks noGrp="1"/>
          </p:cNvSpPr>
          <p:nvPr>
            <p:ph sz="quarter" idx="18" hasCustomPrompt="1"/>
          </p:nvPr>
        </p:nvSpPr>
        <p:spPr>
          <a:xfrm>
            <a:off x="1248847" y="1920208"/>
            <a:ext cx="10372618" cy="450850"/>
          </a:xfrm>
        </p:spPr>
        <p:txBody>
          <a:bodyPr anchor="ctr">
            <a:noAutofit/>
          </a:bodyPr>
          <a:lstStyle>
            <a:lvl1pPr marL="0" indent="0">
              <a:buNone/>
              <a:defRPr sz="2400"/>
            </a:lvl1pPr>
          </a:lstStyle>
          <a:p>
            <a:pPr lvl="0"/>
            <a:r>
              <a:rPr lang="de-DE"/>
              <a:t>Thema 1</a:t>
            </a:r>
          </a:p>
        </p:txBody>
      </p:sp>
      <p:sp>
        <p:nvSpPr>
          <p:cNvPr id="56" name="Content Placeholder 132">
            <a:extLst>
              <a:ext uri="{FF2B5EF4-FFF2-40B4-BE49-F238E27FC236}">
                <a16:creationId xmlns:a16="http://schemas.microsoft.com/office/drawing/2014/main" id="{9B8A53EE-DA37-1947-9BFC-B056E0811FBF}"/>
              </a:ext>
            </a:extLst>
          </p:cNvPr>
          <p:cNvSpPr>
            <a:spLocks noGrp="1"/>
          </p:cNvSpPr>
          <p:nvPr>
            <p:ph sz="quarter" idx="19" hasCustomPrompt="1"/>
          </p:nvPr>
        </p:nvSpPr>
        <p:spPr>
          <a:xfrm>
            <a:off x="1548777" y="2855490"/>
            <a:ext cx="10072688" cy="450850"/>
          </a:xfrm>
        </p:spPr>
        <p:txBody>
          <a:bodyPr anchor="ctr">
            <a:noAutofit/>
          </a:bodyPr>
          <a:lstStyle>
            <a:lvl1pPr marL="0" indent="0">
              <a:buNone/>
              <a:defRPr sz="2400"/>
            </a:lvl1pPr>
          </a:lstStyle>
          <a:p>
            <a:pPr lvl="0"/>
            <a:r>
              <a:rPr lang="de-DE"/>
              <a:t>Thema 2</a:t>
            </a:r>
          </a:p>
        </p:txBody>
      </p:sp>
      <p:sp>
        <p:nvSpPr>
          <p:cNvPr id="57" name="Content Placeholder 132">
            <a:extLst>
              <a:ext uri="{FF2B5EF4-FFF2-40B4-BE49-F238E27FC236}">
                <a16:creationId xmlns:a16="http://schemas.microsoft.com/office/drawing/2014/main" id="{18B5A136-CC78-A74C-A1D8-50C4F8F91772}"/>
              </a:ext>
            </a:extLst>
          </p:cNvPr>
          <p:cNvSpPr>
            <a:spLocks noGrp="1"/>
          </p:cNvSpPr>
          <p:nvPr>
            <p:ph sz="quarter" idx="20" hasCustomPrompt="1"/>
          </p:nvPr>
        </p:nvSpPr>
        <p:spPr>
          <a:xfrm>
            <a:off x="2148639" y="4710140"/>
            <a:ext cx="9472826" cy="450850"/>
          </a:xfrm>
        </p:spPr>
        <p:txBody>
          <a:bodyPr anchor="ctr">
            <a:noAutofit/>
          </a:bodyPr>
          <a:lstStyle>
            <a:lvl1pPr marL="0" indent="0">
              <a:buNone/>
              <a:defRPr sz="2400"/>
            </a:lvl1pPr>
          </a:lstStyle>
          <a:p>
            <a:pPr lvl="0"/>
            <a:r>
              <a:rPr lang="de-DE"/>
              <a:t>Thema 4</a:t>
            </a:r>
          </a:p>
        </p:txBody>
      </p:sp>
      <p:sp>
        <p:nvSpPr>
          <p:cNvPr id="58" name="Content Placeholder 132">
            <a:extLst>
              <a:ext uri="{FF2B5EF4-FFF2-40B4-BE49-F238E27FC236}">
                <a16:creationId xmlns:a16="http://schemas.microsoft.com/office/drawing/2014/main" id="{49D44655-897C-8944-93DD-DD74D7F6C449}"/>
              </a:ext>
            </a:extLst>
          </p:cNvPr>
          <p:cNvSpPr>
            <a:spLocks noGrp="1"/>
          </p:cNvSpPr>
          <p:nvPr>
            <p:ph sz="quarter" idx="22" hasCustomPrompt="1"/>
          </p:nvPr>
        </p:nvSpPr>
        <p:spPr>
          <a:xfrm>
            <a:off x="1848707" y="3779486"/>
            <a:ext cx="9772758" cy="450850"/>
          </a:xfrm>
        </p:spPr>
        <p:txBody>
          <a:bodyPr anchor="ctr">
            <a:noAutofit/>
          </a:bodyPr>
          <a:lstStyle>
            <a:lvl1pPr marL="0" indent="0">
              <a:buNone/>
              <a:defRPr sz="2400"/>
            </a:lvl1pPr>
          </a:lstStyle>
          <a:p>
            <a:pPr lvl="0"/>
            <a:r>
              <a:rPr lang="de-DE"/>
              <a:t>Thema 3</a:t>
            </a:r>
          </a:p>
        </p:txBody>
      </p:sp>
    </p:spTree>
    <p:extLst>
      <p:ext uri="{BB962C8B-B14F-4D97-AF65-F5344CB8AC3E}">
        <p14:creationId xmlns:p14="http://schemas.microsoft.com/office/powerpoint/2010/main" val="637465725"/>
      </p:ext>
    </p:extLst>
  </p:cSld>
  <p:clrMapOvr>
    <a:masterClrMapping/>
  </p:clrMapOvr>
  <p:transition spd="med"/>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C12AAF-F0CD-4549-A8A3-863B1B1ACDDC}"/>
              </a:ext>
            </a:extLst>
          </p:cNvPr>
          <p:cNvSpPr txBox="1"/>
          <p:nvPr userDrawn="1"/>
        </p:nvSpPr>
        <p:spPr>
          <a:xfrm>
            <a:off x="423610" y="353228"/>
            <a:ext cx="1134481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de-DE" sz="2800" b="0" i="0" u="none" strike="noStrike" cap="none" spc="0" normalizeH="0" baseline="0">
                <a:ln>
                  <a:noFill/>
                </a:ln>
                <a:solidFill>
                  <a:srgbClr val="000000"/>
                </a:solidFill>
                <a:effectLst/>
                <a:uFillTx/>
                <a:latin typeface="Neue Haas Grotesk Text Pro" panose="020B0504020202020204" pitchFamily="34" charset="77"/>
                <a:ea typeface="+mj-ea"/>
                <a:cs typeface="+mj-cs"/>
                <a:sym typeface="Helvetica Neue"/>
              </a:rPr>
              <a:t>Agenda</a:t>
            </a:r>
          </a:p>
        </p:txBody>
      </p:sp>
      <p:sp>
        <p:nvSpPr>
          <p:cNvPr id="4" name="Datumsplatzhalter 3">
            <a:extLst>
              <a:ext uri="{FF2B5EF4-FFF2-40B4-BE49-F238E27FC236}">
                <a16:creationId xmlns:a16="http://schemas.microsoft.com/office/drawing/2014/main" id="{19F2A3F4-9ACA-4C73-8B65-9E8FC236C9EE}"/>
              </a:ext>
            </a:extLst>
          </p:cNvPr>
          <p:cNvSpPr>
            <a:spLocks noGrp="1"/>
          </p:cNvSpPr>
          <p:nvPr>
            <p:ph type="dt" sz="half" idx="23"/>
          </p:nvPr>
        </p:nvSpPr>
        <p:spPr/>
        <p:txBody>
          <a:bodyPr/>
          <a:lstStyle/>
          <a:p>
            <a:fld id="{EA145E5B-3821-4F34-8F19-C30D40F617F3}" type="datetime1">
              <a:rPr lang="de-DE" smtClean="0"/>
              <a:t>19.07.21</a:t>
            </a:fld>
            <a:endParaRPr lang="de-DE"/>
          </a:p>
        </p:txBody>
      </p:sp>
      <p:sp>
        <p:nvSpPr>
          <p:cNvPr id="5" name="Fußzeilenplatzhalter 4">
            <a:extLst>
              <a:ext uri="{FF2B5EF4-FFF2-40B4-BE49-F238E27FC236}">
                <a16:creationId xmlns:a16="http://schemas.microsoft.com/office/drawing/2014/main" id="{F6517C59-AD1E-4A9F-A24F-69C849C2C896}"/>
              </a:ext>
            </a:extLst>
          </p:cNvPr>
          <p:cNvSpPr>
            <a:spLocks noGrp="1"/>
          </p:cNvSpPr>
          <p:nvPr>
            <p:ph type="ftr" sz="quarter" idx="24"/>
          </p:nvPr>
        </p:nvSpPr>
        <p:spPr/>
        <p:txBody>
          <a:bodyPr/>
          <a:lstStyle/>
          <a:p>
            <a:r>
              <a:rPr lang="de-DE"/>
              <a:t>„Titel der Präsentation“</a:t>
            </a:r>
          </a:p>
        </p:txBody>
      </p:sp>
      <p:sp>
        <p:nvSpPr>
          <p:cNvPr id="7" name="Foliennummernplatzhalter 6">
            <a:extLst>
              <a:ext uri="{FF2B5EF4-FFF2-40B4-BE49-F238E27FC236}">
                <a16:creationId xmlns:a16="http://schemas.microsoft.com/office/drawing/2014/main" id="{90F4A2A5-F7CB-4D3C-8D7C-A95FC41501BD}"/>
              </a:ext>
            </a:extLst>
          </p:cNvPr>
          <p:cNvSpPr>
            <a:spLocks noGrp="1"/>
          </p:cNvSpPr>
          <p:nvPr>
            <p:ph type="sldNum" sz="quarter" idx="25"/>
          </p:nvPr>
        </p:nvSpPr>
        <p:spPr/>
        <p:txBody>
          <a:bodyPr/>
          <a:lstStyle/>
          <a:p>
            <a:fld id="{B281A957-6520-924B-A9B6-7FAF4EB2D918}" type="slidenum">
              <a:rPr lang="de-DE" smtClean="0"/>
              <a:pPr/>
              <a:t>‹#›</a:t>
            </a:fld>
            <a:endParaRPr lang="de-DE"/>
          </a:p>
        </p:txBody>
      </p:sp>
      <p:sp>
        <p:nvSpPr>
          <p:cNvPr id="26" name="Rectangle 25">
            <a:extLst>
              <a:ext uri="{FF2B5EF4-FFF2-40B4-BE49-F238E27FC236}">
                <a16:creationId xmlns:a16="http://schemas.microsoft.com/office/drawing/2014/main" id="{F35F4C2B-958F-E848-901F-14DD506A218D}"/>
              </a:ext>
            </a:extLst>
          </p:cNvPr>
          <p:cNvSpPr/>
          <p:nvPr userDrawn="1"/>
        </p:nvSpPr>
        <p:spPr>
          <a:xfrm>
            <a:off x="743712" y="1777330"/>
            <a:ext cx="1102471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7" name="Parallelogram 26">
            <a:extLst>
              <a:ext uri="{FF2B5EF4-FFF2-40B4-BE49-F238E27FC236}">
                <a16:creationId xmlns:a16="http://schemas.microsoft.com/office/drawing/2014/main" id="{A3D0E727-0F3C-3C45-B325-7C01B087E6B5}"/>
              </a:ext>
            </a:extLst>
          </p:cNvPr>
          <p:cNvSpPr/>
          <p:nvPr userDrawn="1"/>
        </p:nvSpPr>
        <p:spPr>
          <a:xfrm flipH="1">
            <a:off x="423610" y="1777330"/>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8" name="TextBox 27">
            <a:extLst>
              <a:ext uri="{FF2B5EF4-FFF2-40B4-BE49-F238E27FC236}">
                <a16:creationId xmlns:a16="http://schemas.microsoft.com/office/drawing/2014/main" id="{54284FDD-3969-2E4F-8CCD-18D3E8182193}"/>
              </a:ext>
            </a:extLst>
          </p:cNvPr>
          <p:cNvSpPr txBox="1"/>
          <p:nvPr userDrawn="1"/>
        </p:nvSpPr>
        <p:spPr>
          <a:xfrm>
            <a:off x="510847" y="1863501"/>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a:t>
            </a:r>
          </a:p>
        </p:txBody>
      </p:sp>
      <p:sp>
        <p:nvSpPr>
          <p:cNvPr id="29" name="Rectangle 28">
            <a:extLst>
              <a:ext uri="{FF2B5EF4-FFF2-40B4-BE49-F238E27FC236}">
                <a16:creationId xmlns:a16="http://schemas.microsoft.com/office/drawing/2014/main" id="{C5FD4906-F44C-464D-9AE5-29EC37F2C0CB}"/>
              </a:ext>
            </a:extLst>
          </p:cNvPr>
          <p:cNvSpPr/>
          <p:nvPr userDrawn="1"/>
        </p:nvSpPr>
        <p:spPr>
          <a:xfrm>
            <a:off x="1043642" y="2708751"/>
            <a:ext cx="1072478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30" name="Parallelogram 29">
            <a:extLst>
              <a:ext uri="{FF2B5EF4-FFF2-40B4-BE49-F238E27FC236}">
                <a16:creationId xmlns:a16="http://schemas.microsoft.com/office/drawing/2014/main" id="{BC2EFDE0-E698-AC40-989F-CB79840BC0D9}"/>
              </a:ext>
            </a:extLst>
          </p:cNvPr>
          <p:cNvSpPr/>
          <p:nvPr userDrawn="1"/>
        </p:nvSpPr>
        <p:spPr>
          <a:xfrm flipH="1">
            <a:off x="723540" y="2708751"/>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31" name="TextBox 30">
            <a:extLst>
              <a:ext uri="{FF2B5EF4-FFF2-40B4-BE49-F238E27FC236}">
                <a16:creationId xmlns:a16="http://schemas.microsoft.com/office/drawing/2014/main" id="{6A5A7663-44EC-2348-974B-3EF7E5EFBD81}"/>
              </a:ext>
            </a:extLst>
          </p:cNvPr>
          <p:cNvSpPr txBox="1"/>
          <p:nvPr userDrawn="1"/>
        </p:nvSpPr>
        <p:spPr>
          <a:xfrm>
            <a:off x="810777" y="2794922"/>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a:t>
            </a:r>
          </a:p>
        </p:txBody>
      </p:sp>
      <p:sp>
        <p:nvSpPr>
          <p:cNvPr id="32" name="Rectangle 31">
            <a:extLst>
              <a:ext uri="{FF2B5EF4-FFF2-40B4-BE49-F238E27FC236}">
                <a16:creationId xmlns:a16="http://schemas.microsoft.com/office/drawing/2014/main" id="{857F248B-0D9E-EE40-A1BE-F1668E833761}"/>
              </a:ext>
            </a:extLst>
          </p:cNvPr>
          <p:cNvSpPr/>
          <p:nvPr userDrawn="1"/>
        </p:nvSpPr>
        <p:spPr>
          <a:xfrm>
            <a:off x="1343572" y="3635841"/>
            <a:ext cx="10424851" cy="7366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33" name="Parallelogram 32">
            <a:extLst>
              <a:ext uri="{FF2B5EF4-FFF2-40B4-BE49-F238E27FC236}">
                <a16:creationId xmlns:a16="http://schemas.microsoft.com/office/drawing/2014/main" id="{FD7D070D-EBDC-734A-97F2-ED0698642348}"/>
              </a:ext>
            </a:extLst>
          </p:cNvPr>
          <p:cNvSpPr/>
          <p:nvPr userDrawn="1"/>
        </p:nvSpPr>
        <p:spPr>
          <a:xfrm flipH="1">
            <a:off x="1023470" y="3635841"/>
            <a:ext cx="738000" cy="738000"/>
          </a:xfrm>
          <a:prstGeom prst="parallelogram">
            <a:avLst>
              <a:gd name="adj" fmla="val 32200"/>
            </a:avLst>
          </a:prstGeom>
          <a:solidFill>
            <a:srgbClr val="252D5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34" name="TextBox 33">
            <a:extLst>
              <a:ext uri="{FF2B5EF4-FFF2-40B4-BE49-F238E27FC236}">
                <a16:creationId xmlns:a16="http://schemas.microsoft.com/office/drawing/2014/main" id="{B200BA2B-FAE3-094F-88DC-D8396A8519CC}"/>
              </a:ext>
            </a:extLst>
          </p:cNvPr>
          <p:cNvSpPr txBox="1"/>
          <p:nvPr userDrawn="1"/>
        </p:nvSpPr>
        <p:spPr>
          <a:xfrm>
            <a:off x="1110707" y="3722012"/>
            <a:ext cx="563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de-DE" sz="3000" b="0" i="0" u="none" strike="noStrike" cap="none" spc="0" normalizeH="0" baseline="0">
                <a:ln>
                  <a:noFill/>
                </a:ln>
                <a:solidFill>
                  <a:schemeClr val="bg1"/>
                </a:solidFill>
                <a:effectLst/>
                <a:uFillTx/>
                <a:latin typeface="+mj-lt"/>
                <a:ea typeface="+mj-ea"/>
                <a:cs typeface="+mj-cs"/>
                <a:sym typeface="Helvetica Neue"/>
              </a:rPr>
              <a:t>III</a:t>
            </a:r>
          </a:p>
        </p:txBody>
      </p:sp>
      <p:sp>
        <p:nvSpPr>
          <p:cNvPr id="35" name="Content Placeholder 132">
            <a:extLst>
              <a:ext uri="{FF2B5EF4-FFF2-40B4-BE49-F238E27FC236}">
                <a16:creationId xmlns:a16="http://schemas.microsoft.com/office/drawing/2014/main" id="{6D66384A-B1B9-044A-B934-E6BDF8692ED1}"/>
              </a:ext>
            </a:extLst>
          </p:cNvPr>
          <p:cNvSpPr>
            <a:spLocks noGrp="1"/>
          </p:cNvSpPr>
          <p:nvPr>
            <p:ph sz="quarter" idx="18" hasCustomPrompt="1"/>
          </p:nvPr>
        </p:nvSpPr>
        <p:spPr>
          <a:xfrm>
            <a:off x="1248847" y="1920204"/>
            <a:ext cx="10372618" cy="450850"/>
          </a:xfrm>
        </p:spPr>
        <p:txBody>
          <a:bodyPr anchor="ctr">
            <a:noAutofit/>
          </a:bodyPr>
          <a:lstStyle>
            <a:lvl1pPr marL="0" indent="0">
              <a:buNone/>
              <a:defRPr sz="2400"/>
            </a:lvl1pPr>
          </a:lstStyle>
          <a:p>
            <a:pPr lvl="0"/>
            <a:r>
              <a:rPr lang="de-DE"/>
              <a:t>Thema 1</a:t>
            </a:r>
          </a:p>
        </p:txBody>
      </p:sp>
      <p:sp>
        <p:nvSpPr>
          <p:cNvPr id="36" name="Content Placeholder 132">
            <a:extLst>
              <a:ext uri="{FF2B5EF4-FFF2-40B4-BE49-F238E27FC236}">
                <a16:creationId xmlns:a16="http://schemas.microsoft.com/office/drawing/2014/main" id="{4FD6B953-3281-4F45-83B8-584CD0474420}"/>
              </a:ext>
            </a:extLst>
          </p:cNvPr>
          <p:cNvSpPr>
            <a:spLocks noGrp="1"/>
          </p:cNvSpPr>
          <p:nvPr>
            <p:ph sz="quarter" idx="19" hasCustomPrompt="1"/>
          </p:nvPr>
        </p:nvSpPr>
        <p:spPr>
          <a:xfrm>
            <a:off x="1548777" y="2855486"/>
            <a:ext cx="10072688" cy="450850"/>
          </a:xfrm>
        </p:spPr>
        <p:txBody>
          <a:bodyPr anchor="ctr">
            <a:noAutofit/>
          </a:bodyPr>
          <a:lstStyle>
            <a:lvl1pPr marL="0" indent="0">
              <a:buNone/>
              <a:defRPr sz="2400"/>
            </a:lvl1pPr>
          </a:lstStyle>
          <a:p>
            <a:pPr lvl="0"/>
            <a:r>
              <a:rPr lang="de-DE"/>
              <a:t>Thema 2</a:t>
            </a:r>
          </a:p>
        </p:txBody>
      </p:sp>
      <p:sp>
        <p:nvSpPr>
          <p:cNvPr id="37" name="Content Placeholder 132">
            <a:extLst>
              <a:ext uri="{FF2B5EF4-FFF2-40B4-BE49-F238E27FC236}">
                <a16:creationId xmlns:a16="http://schemas.microsoft.com/office/drawing/2014/main" id="{804A2DA1-16E1-C34E-97B4-03A778570F52}"/>
              </a:ext>
            </a:extLst>
          </p:cNvPr>
          <p:cNvSpPr>
            <a:spLocks noGrp="1"/>
          </p:cNvSpPr>
          <p:nvPr>
            <p:ph sz="quarter" idx="22" hasCustomPrompt="1"/>
          </p:nvPr>
        </p:nvSpPr>
        <p:spPr>
          <a:xfrm>
            <a:off x="1848707" y="3779482"/>
            <a:ext cx="9772758" cy="450850"/>
          </a:xfrm>
        </p:spPr>
        <p:txBody>
          <a:bodyPr anchor="ctr">
            <a:noAutofit/>
          </a:bodyPr>
          <a:lstStyle>
            <a:lvl1pPr marL="0" indent="0">
              <a:buNone/>
              <a:defRPr sz="2400"/>
            </a:lvl1pPr>
          </a:lstStyle>
          <a:p>
            <a:pPr lvl="0"/>
            <a:r>
              <a:rPr lang="de-DE"/>
              <a:t>Thema 3</a:t>
            </a:r>
          </a:p>
        </p:txBody>
      </p:sp>
    </p:spTree>
    <p:extLst>
      <p:ext uri="{BB962C8B-B14F-4D97-AF65-F5344CB8AC3E}">
        <p14:creationId xmlns:p14="http://schemas.microsoft.com/office/powerpoint/2010/main" val="2828341882"/>
      </p:ext>
    </p:extLst>
  </p:cSld>
  <p:clrMapOvr>
    <a:masterClrMapping/>
  </p:clrMapOvr>
  <p:transition spd="med"/>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A2E37-7F66-6E41-AEE5-00C23B77F2F2}"/>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flipH="1">
            <a:off x="-1" y="0"/>
            <a:ext cx="12193588" cy="5524500"/>
          </a:xfrm>
          <a:custGeom>
            <a:avLst/>
            <a:gdLst>
              <a:gd name="connsiteX0" fmla="*/ 12193588 w 12193588"/>
              <a:gd name="connsiteY0" fmla="*/ 0 h 5524500"/>
              <a:gd name="connsiteX1" fmla="*/ 0 w 12193588"/>
              <a:gd name="connsiteY1" fmla="*/ 0 h 5524500"/>
              <a:gd name="connsiteX2" fmla="*/ 0 w 12193588"/>
              <a:gd name="connsiteY2" fmla="*/ 5524500 h 5524500"/>
              <a:gd name="connsiteX3" fmla="*/ 12193588 w 12193588"/>
              <a:gd name="connsiteY3" fmla="*/ 5524500 h 5524500"/>
            </a:gdLst>
            <a:ahLst/>
            <a:cxnLst>
              <a:cxn ang="0">
                <a:pos x="connsiteX0" y="connsiteY0"/>
              </a:cxn>
              <a:cxn ang="0">
                <a:pos x="connsiteX1" y="connsiteY1"/>
              </a:cxn>
              <a:cxn ang="0">
                <a:pos x="connsiteX2" y="connsiteY2"/>
              </a:cxn>
              <a:cxn ang="0">
                <a:pos x="connsiteX3" y="connsiteY3"/>
              </a:cxn>
            </a:cxnLst>
            <a:rect l="l" t="t" r="r" b="b"/>
            <a:pathLst>
              <a:path w="12193588" h="5524500">
                <a:moveTo>
                  <a:pt x="12193588" y="0"/>
                </a:moveTo>
                <a:lnTo>
                  <a:pt x="0" y="0"/>
                </a:lnTo>
                <a:lnTo>
                  <a:pt x="0" y="5524500"/>
                </a:lnTo>
                <a:lnTo>
                  <a:pt x="12193588" y="5524500"/>
                </a:lnTo>
                <a:close/>
              </a:path>
            </a:pathLst>
          </a:cu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0" name="Content Placeholder 9">
            <a:extLst>
              <a:ext uri="{FF2B5EF4-FFF2-40B4-BE49-F238E27FC236}">
                <a16:creationId xmlns:a16="http://schemas.microsoft.com/office/drawing/2014/main" id="{41EED131-851E-1F4D-9440-160785953A25}"/>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10710975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Page 2">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9199C3E-6D3C-429F-ACCB-CF4A91C556C7}"/>
              </a:ext>
            </a:extLst>
          </p:cNvPr>
          <p:cNvGraphicFramePr>
            <a:graphicFrameLocks noChangeAspect="1"/>
          </p:cNvGraphicFramePr>
          <p:nvPr userDrawn="1">
            <p:custDataLst>
              <p:tags r:id="rId2"/>
            </p:custDataLst>
            <p:extLst>
              <p:ext uri="{D42A27DB-BD31-4B8C-83A1-F6EECF244321}">
                <p14:modId xmlns:p14="http://schemas.microsoft.com/office/powerpoint/2010/main" val="3736037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E9199C3E-6D3C-429F-ACCB-CF4A91C556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descr="Ein Bild, das draußen, Gebäude, Schloss, Menge enthält.&#10;&#10;Automatisch generierte Beschreibung">
            <a:extLst>
              <a:ext uri="{FF2B5EF4-FFF2-40B4-BE49-F238E27FC236}">
                <a16:creationId xmlns:a16="http://schemas.microsoft.com/office/drawing/2014/main" id="{C2061AB7-BF94-4144-8B35-0019D044821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038" b="17355"/>
          <a:stretch/>
        </p:blipFill>
        <p:spPr>
          <a:xfrm>
            <a:off x="0" y="0"/>
            <a:ext cx="12193588" cy="6858000"/>
          </a:xfrm>
          <a:prstGeom prst="rect">
            <a:avLst/>
          </a:pr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7" name="Content Placeholder 9">
            <a:extLst>
              <a:ext uri="{FF2B5EF4-FFF2-40B4-BE49-F238E27FC236}">
                <a16:creationId xmlns:a16="http://schemas.microsoft.com/office/drawing/2014/main" id="{73F4127E-3F13-3145-B6E1-DFDD92ECF4D3}"/>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27898012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age 3">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E9199C3E-6D3C-429F-ACCB-CF4A91C556C7}"/>
              </a:ext>
            </a:extLst>
          </p:cNvPr>
          <p:cNvGraphicFramePr>
            <a:graphicFrameLocks noChangeAspect="1"/>
          </p:cNvGraphicFramePr>
          <p:nvPr userDrawn="1">
            <p:custDataLst>
              <p:tags r:id="rId2"/>
            </p:custDataLst>
            <p:extLst>
              <p:ext uri="{D42A27DB-BD31-4B8C-83A1-F6EECF244321}">
                <p14:modId xmlns:p14="http://schemas.microsoft.com/office/powerpoint/2010/main" val="3347039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4" imgW="347" imgH="348" progId="TCLayout.ActiveDocument.1">
                  <p:embed/>
                </p:oleObj>
              </mc:Choice>
              <mc:Fallback>
                <p:oleObj name="think-cell Slide" r:id="rId4" imgW="347" imgH="348" progId="TCLayout.ActiveDocument.1">
                  <p:embed/>
                  <p:pic>
                    <p:nvPicPr>
                      <p:cNvPr id="4" name="Objekt 3" hidden="1">
                        <a:extLst>
                          <a:ext uri="{FF2B5EF4-FFF2-40B4-BE49-F238E27FC236}">
                            <a16:creationId xmlns:a16="http://schemas.microsoft.com/office/drawing/2014/main" id="{E9199C3E-6D3C-429F-ACCB-CF4A91C556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A973C8DB-BE2A-D842-A777-2CD7FACD92C8}"/>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a:off x="0" y="0"/>
            <a:ext cx="12193588" cy="6562744"/>
          </a:xfrm>
          <a:custGeom>
            <a:avLst/>
            <a:gdLst>
              <a:gd name="connsiteX0" fmla="*/ 0 w 12193588"/>
              <a:gd name="connsiteY0" fmla="*/ 0 h 6858000"/>
              <a:gd name="connsiteX1" fmla="*/ 12193588 w 12193588"/>
              <a:gd name="connsiteY1" fmla="*/ 0 h 6858000"/>
              <a:gd name="connsiteX2" fmla="*/ 12193588 w 12193588"/>
              <a:gd name="connsiteY2" fmla="*/ 6858000 h 6858000"/>
              <a:gd name="connsiteX3" fmla="*/ 0 w 121935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3588" h="6858000">
                <a:moveTo>
                  <a:pt x="0" y="0"/>
                </a:moveTo>
                <a:lnTo>
                  <a:pt x="12193588" y="0"/>
                </a:lnTo>
                <a:lnTo>
                  <a:pt x="12193588" y="6858000"/>
                </a:lnTo>
                <a:lnTo>
                  <a:pt x="0" y="6858000"/>
                </a:lnTo>
                <a:close/>
              </a:path>
            </a:pathLst>
          </a:custGeom>
        </p:spPr>
      </p:pic>
      <p:sp>
        <p:nvSpPr>
          <p:cNvPr id="32" name="Freeform 31">
            <a:extLst>
              <a:ext uri="{FF2B5EF4-FFF2-40B4-BE49-F238E27FC236}">
                <a16:creationId xmlns:a16="http://schemas.microsoft.com/office/drawing/2014/main" id="{ADDA94A8-9E64-4C44-A5B5-C709B64A35B8}"/>
              </a:ext>
            </a:extLst>
          </p:cNvPr>
          <p:cNvSpPr/>
          <p:nvPr userDrawn="1"/>
        </p:nvSpPr>
        <p:spPr>
          <a:xfrm rot="21266312" flipH="1">
            <a:off x="-64836" y="4246755"/>
            <a:ext cx="12435310" cy="3071927"/>
          </a:xfrm>
          <a:custGeom>
            <a:avLst/>
            <a:gdLst>
              <a:gd name="connsiteX0" fmla="*/ 0 w 12435310"/>
              <a:gd name="connsiteY0" fmla="*/ 0 h 3071927"/>
              <a:gd name="connsiteX1" fmla="*/ 12251257 w 12435310"/>
              <a:gd name="connsiteY1" fmla="*/ 0 h 3071927"/>
              <a:gd name="connsiteX2" fmla="*/ 12435310 w 12435310"/>
              <a:gd name="connsiteY2" fmla="*/ 1890203 h 3071927"/>
              <a:gd name="connsiteX3" fmla="*/ 299120 w 12435310"/>
              <a:gd name="connsiteY3" fmla="*/ 3071927 h 3071927"/>
            </a:gdLst>
            <a:ahLst/>
            <a:cxnLst>
              <a:cxn ang="0">
                <a:pos x="connsiteX0" y="connsiteY0"/>
              </a:cxn>
              <a:cxn ang="0">
                <a:pos x="connsiteX1" y="connsiteY1"/>
              </a:cxn>
              <a:cxn ang="0">
                <a:pos x="connsiteX2" y="connsiteY2"/>
              </a:cxn>
              <a:cxn ang="0">
                <a:pos x="connsiteX3" y="connsiteY3"/>
              </a:cxn>
            </a:cxnLst>
            <a:rect l="l" t="t" r="r" b="b"/>
            <a:pathLst>
              <a:path w="12435310" h="3071927">
                <a:moveTo>
                  <a:pt x="0" y="0"/>
                </a:moveTo>
                <a:lnTo>
                  <a:pt x="12251257" y="0"/>
                </a:lnTo>
                <a:lnTo>
                  <a:pt x="12435310" y="1890203"/>
                </a:lnTo>
                <a:lnTo>
                  <a:pt x="299120" y="3071927"/>
                </a:lnTo>
                <a:close/>
              </a:path>
            </a:pathLst>
          </a:custGeom>
          <a:solidFill>
            <a:srgbClr val="FFFFFF">
              <a:alpha val="8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9" name="Freeform 28">
            <a:extLst>
              <a:ext uri="{FF2B5EF4-FFF2-40B4-BE49-F238E27FC236}">
                <a16:creationId xmlns:a16="http://schemas.microsoft.com/office/drawing/2014/main" id="{F5F1A19E-0464-794B-91D2-139673F14D3C}"/>
              </a:ext>
            </a:extLst>
          </p:cNvPr>
          <p:cNvSpPr/>
          <p:nvPr userDrawn="1"/>
        </p:nvSpPr>
        <p:spPr>
          <a:xfrm rot="21266312" flipH="1">
            <a:off x="-39980" y="4896683"/>
            <a:ext cx="12384777" cy="2561462"/>
          </a:xfrm>
          <a:custGeom>
            <a:avLst/>
            <a:gdLst>
              <a:gd name="connsiteX0" fmla="*/ 0 w 12384777"/>
              <a:gd name="connsiteY0" fmla="*/ 0 h 2561462"/>
              <a:gd name="connsiteX1" fmla="*/ 12251256 w 12384777"/>
              <a:gd name="connsiteY1" fmla="*/ 0 h 2561462"/>
              <a:gd name="connsiteX2" fmla="*/ 12384777 w 12384777"/>
              <a:gd name="connsiteY2" fmla="*/ 1371249 h 2561462"/>
              <a:gd name="connsiteX3" fmla="*/ 247655 w 12384777"/>
              <a:gd name="connsiteY3" fmla="*/ 2561462 h 2561462"/>
            </a:gdLst>
            <a:ahLst/>
            <a:cxnLst>
              <a:cxn ang="0">
                <a:pos x="connsiteX0" y="connsiteY0"/>
              </a:cxn>
              <a:cxn ang="0">
                <a:pos x="connsiteX1" y="connsiteY1"/>
              </a:cxn>
              <a:cxn ang="0">
                <a:pos x="connsiteX2" y="connsiteY2"/>
              </a:cxn>
              <a:cxn ang="0">
                <a:pos x="connsiteX3" y="connsiteY3"/>
              </a:cxn>
            </a:cxnLst>
            <a:rect l="l" t="t" r="r" b="b"/>
            <a:pathLst>
              <a:path w="12384777" h="2561462">
                <a:moveTo>
                  <a:pt x="0" y="0"/>
                </a:moveTo>
                <a:lnTo>
                  <a:pt x="12251256" y="0"/>
                </a:lnTo>
                <a:lnTo>
                  <a:pt x="12384777" y="1371249"/>
                </a:lnTo>
                <a:lnTo>
                  <a:pt x="247655" y="2561462"/>
                </a:lnTo>
                <a:close/>
              </a:path>
            </a:pathLst>
          </a:cu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7" name="Content Placeholder 9">
            <a:extLst>
              <a:ext uri="{FF2B5EF4-FFF2-40B4-BE49-F238E27FC236}">
                <a16:creationId xmlns:a16="http://schemas.microsoft.com/office/drawing/2014/main" id="{6C5A1A77-D5C6-C646-9756-39783D6EA690}"/>
              </a:ext>
            </a:extLst>
          </p:cNvPr>
          <p:cNvSpPr>
            <a:spLocks noGrp="1"/>
          </p:cNvSpPr>
          <p:nvPr>
            <p:ph sz="quarter" idx="11" hasCustomPrompt="1"/>
          </p:nvPr>
        </p:nvSpPr>
        <p:spPr>
          <a:xfrm>
            <a:off x="371126" y="5866264"/>
            <a:ext cx="10782147" cy="622300"/>
          </a:xfrm>
          <a:prstGeom prst="rect">
            <a:avLst/>
          </a:prstGeom>
        </p:spPr>
        <p:txBody>
          <a:bodyPr>
            <a:normAutofit/>
          </a:bodyPr>
          <a:lstStyle>
            <a:lvl1pPr marL="0" indent="0">
              <a:buNone/>
              <a:defRPr sz="4000"/>
            </a:lvl1pPr>
          </a:lstStyle>
          <a:p>
            <a:pPr lvl="0"/>
            <a:r>
              <a:rPr lang="en-US"/>
              <a:t>Divider </a:t>
            </a:r>
            <a:r>
              <a:rPr lang="en-US" err="1"/>
              <a:t>Titel</a:t>
            </a:r>
            <a:endParaRPr lang="en-US"/>
          </a:p>
        </p:txBody>
      </p:sp>
    </p:spTree>
    <p:extLst>
      <p:ext uri="{BB962C8B-B14F-4D97-AF65-F5344CB8AC3E}">
        <p14:creationId xmlns:p14="http://schemas.microsoft.com/office/powerpoint/2010/main" val="140869586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vmlDrawing" Target="../drawings/vmlDrawing1.v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vmlDrawing" Target="../drawings/vmlDrawing6.vml"/><Relationship Id="rId2"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tags" Target="../tags/tag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image" Target="../media/image1.emf"/><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oleObject" Target="../embeddings/oleObject8.bin"/><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ags" Target="../tags/tag1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vmlDrawing" Target="../drawings/vmlDrawing8.v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C2AB51F-B0C8-4B4C-9C3C-F72D32A26639}"/>
              </a:ext>
            </a:extLst>
          </p:cNvPr>
          <p:cNvGraphicFramePr>
            <a:graphicFrameLocks noChangeAspect="1"/>
          </p:cNvGraphicFramePr>
          <p:nvPr userDrawn="1">
            <p:custDataLst>
              <p:tags r:id="rId22"/>
            </p:custDataLst>
            <p:extLst>
              <p:ext uri="{D42A27DB-BD31-4B8C-83A1-F6EECF244321}">
                <p14:modId xmlns:p14="http://schemas.microsoft.com/office/powerpoint/2010/main" val="20348352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23" imgW="347" imgH="348" progId="TCLayout.ActiveDocument.1">
                  <p:embed/>
                </p:oleObj>
              </mc:Choice>
              <mc:Fallback>
                <p:oleObj name="think-cell Slide" r:id="rId23" imgW="347" imgH="348" progId="TCLayout.ActiveDocument.1">
                  <p:embed/>
                  <p:pic>
                    <p:nvPicPr>
                      <p:cNvPr id="2" name="Objekt 1" hidden="1">
                        <a:extLst>
                          <a:ext uri="{FF2B5EF4-FFF2-40B4-BE49-F238E27FC236}">
                            <a16:creationId xmlns:a16="http://schemas.microsoft.com/office/drawing/2014/main" id="{BC2AB51F-B0C8-4B4C-9C3C-F72D32A26639}"/>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
        <p:nvSpPr>
          <p:cNvPr id="26" name="Rechtwinkliges Dreieck 13">
            <a:extLst>
              <a:ext uri="{FF2B5EF4-FFF2-40B4-BE49-F238E27FC236}">
                <a16:creationId xmlns:a16="http://schemas.microsoft.com/office/drawing/2014/main" id="{D29EA67D-981B-E043-9018-228E22124AE5}"/>
              </a:ext>
            </a:extLst>
          </p:cNvPr>
          <p:cNvSpPr>
            <a:spLocks/>
          </p:cNvSpPr>
          <p:nvPr userDrawn="1"/>
        </p:nvSpPr>
        <p:spPr>
          <a:xfrm rot="10800000">
            <a:off x="13063" y="6421518"/>
            <a:ext cx="12193589" cy="468000"/>
          </a:xfrm>
          <a:prstGeom prst="rtTriangle">
            <a:avLst/>
          </a:prstGeom>
          <a:solidFill>
            <a:srgbClr val="00CFC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8" name="Rechtwinkliges Dreieck 13">
            <a:extLst>
              <a:ext uri="{FF2B5EF4-FFF2-40B4-BE49-F238E27FC236}">
                <a16:creationId xmlns:a16="http://schemas.microsoft.com/office/drawing/2014/main" id="{DCF21D3E-7CD0-C74D-95BE-BC91A797B930}"/>
              </a:ext>
            </a:extLst>
          </p:cNvPr>
          <p:cNvSpPr>
            <a:spLocks/>
          </p:cNvSpPr>
          <p:nvPr userDrawn="1"/>
        </p:nvSpPr>
        <p:spPr>
          <a:xfrm>
            <a:off x="0" y="6422924"/>
            <a:ext cx="12193589" cy="442800"/>
          </a:xfrm>
          <a:prstGeom prst="rtTriangle">
            <a:avLst/>
          </a:prstGeom>
          <a:solidFill>
            <a:srgbClr val="232D5B"/>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27" name="Footer Placeholder 26">
            <a:extLst>
              <a:ext uri="{FF2B5EF4-FFF2-40B4-BE49-F238E27FC236}">
                <a16:creationId xmlns:a16="http://schemas.microsoft.com/office/drawing/2014/main" id="{16A27BA2-42E7-ED4B-8A99-AA922DDC6F0D}"/>
              </a:ext>
            </a:extLst>
          </p:cNvPr>
          <p:cNvSpPr>
            <a:spLocks noGrp="1"/>
          </p:cNvSpPr>
          <p:nvPr>
            <p:ph type="ftr" sz="quarter" idx="3"/>
          </p:nvPr>
        </p:nvSpPr>
        <p:spPr>
          <a:xfrm>
            <a:off x="1280159" y="6521824"/>
            <a:ext cx="2630103" cy="264291"/>
          </a:xfrm>
          <a:prstGeom prst="rect">
            <a:avLst/>
          </a:prstGeom>
        </p:spPr>
        <p:txBody>
          <a:bodyPr vert="horz" lIns="91440" tIns="45720" rIns="91440" bIns="45720" rtlCol="0" anchor="ctr"/>
          <a:lstStyle>
            <a:lvl1pPr algn="l">
              <a:defRPr sz="1000">
                <a:solidFill>
                  <a:schemeClr val="bg1"/>
                </a:solidFill>
                <a:latin typeface="Neue Haas Grotesk Text Pro" panose="020B0504020202020204" pitchFamily="34" charset="77"/>
              </a:defRPr>
            </a:lvl1pPr>
          </a:lstStyle>
          <a:p>
            <a:r>
              <a:rPr lang="en-AU" noProof="0" dirty="0">
                <a:solidFill>
                  <a:prstClr val="white"/>
                </a:solidFill>
              </a:rPr>
              <a:t>Project proposal – kallikrein gene </a:t>
            </a:r>
          </a:p>
        </p:txBody>
      </p:sp>
      <p:sp>
        <p:nvSpPr>
          <p:cNvPr id="37" name="Title Placeholder 35">
            <a:extLst>
              <a:ext uri="{FF2B5EF4-FFF2-40B4-BE49-F238E27FC236}">
                <a16:creationId xmlns:a16="http://schemas.microsoft.com/office/drawing/2014/main" id="{D4283738-7239-584E-A19E-F86EA03764CA}"/>
              </a:ext>
            </a:extLst>
          </p:cNvPr>
          <p:cNvSpPr>
            <a:spLocks noGrp="1"/>
          </p:cNvSpPr>
          <p:nvPr>
            <p:ph type="title"/>
          </p:nvPr>
        </p:nvSpPr>
        <p:spPr>
          <a:xfrm>
            <a:off x="425164" y="345070"/>
            <a:ext cx="11344813" cy="541637"/>
          </a:xfrm>
          <a:prstGeom prst="rect">
            <a:avLst/>
          </a:prstGeom>
        </p:spPr>
        <p:txBody>
          <a:bodyPr vert="horz" lIns="91440" tIns="45720" rIns="91440" bIns="45720" rtlCol="0" anchor="ctr">
            <a:normAutofit/>
          </a:bodyPr>
          <a:lstStyle/>
          <a:p>
            <a:r>
              <a:rPr lang="en-US" err="1"/>
              <a:t>Folientitel</a:t>
            </a:r>
            <a:endParaRPr lang="de-DE"/>
          </a:p>
        </p:txBody>
      </p:sp>
      <p:sp>
        <p:nvSpPr>
          <p:cNvPr id="3" name="Text Placeholder 2">
            <a:extLst>
              <a:ext uri="{FF2B5EF4-FFF2-40B4-BE49-F238E27FC236}">
                <a16:creationId xmlns:a16="http://schemas.microsoft.com/office/drawing/2014/main" id="{0702645A-05E5-D54E-ADC2-AA5E0E83073C}"/>
              </a:ext>
            </a:extLst>
          </p:cNvPr>
          <p:cNvSpPr>
            <a:spLocks noGrp="1"/>
          </p:cNvSpPr>
          <p:nvPr>
            <p:ph type="body" idx="1"/>
          </p:nvPr>
        </p:nvSpPr>
        <p:spPr>
          <a:xfrm>
            <a:off x="425165" y="1491915"/>
            <a:ext cx="11328817" cy="483853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p:txBody>
      </p:sp>
      <p:sp>
        <p:nvSpPr>
          <p:cNvPr id="4" name="Slide Number Placeholder 3">
            <a:extLst>
              <a:ext uri="{FF2B5EF4-FFF2-40B4-BE49-F238E27FC236}">
                <a16:creationId xmlns:a16="http://schemas.microsoft.com/office/drawing/2014/main" id="{CE65D0EB-29B7-394E-A8F5-08CD61EE6E54}"/>
              </a:ext>
            </a:extLst>
          </p:cNvPr>
          <p:cNvSpPr>
            <a:spLocks noGrp="1"/>
          </p:cNvSpPr>
          <p:nvPr>
            <p:ph type="sldNum" sz="quarter" idx="4"/>
          </p:nvPr>
        </p:nvSpPr>
        <p:spPr>
          <a:xfrm>
            <a:off x="11587332" y="6464974"/>
            <a:ext cx="354013" cy="365125"/>
          </a:xfrm>
          <a:prstGeom prst="rect">
            <a:avLst/>
          </a:prstGeom>
        </p:spPr>
        <p:txBody>
          <a:bodyPr vert="horz" lIns="91440" tIns="45720" rIns="91440" bIns="45720" rtlCol="0" anchor="ctr"/>
          <a:lstStyle>
            <a:lvl1pPr algn="ctr">
              <a:defRPr sz="1000" b="0" i="0">
                <a:solidFill>
                  <a:schemeClr val="tx1"/>
                </a:solidFill>
                <a:latin typeface="Neue Haas Grotesk Text Pro" panose="020B0504020202020204" pitchFamily="34" charset="77"/>
              </a:defRPr>
            </a:lvl1pPr>
          </a:lstStyle>
          <a:p>
            <a:fld id="{B281A957-6520-924B-A9B6-7FAF4EB2D918}" type="slidenum">
              <a:rPr lang="de-DE" smtClean="0"/>
              <a:pPr/>
              <a:t>‹#›</a:t>
            </a:fld>
            <a:endParaRPr lang="de-DE" dirty="0"/>
          </a:p>
        </p:txBody>
      </p:sp>
      <p:sp>
        <p:nvSpPr>
          <p:cNvPr id="5" name="Datumsplatzhalter 4">
            <a:extLst>
              <a:ext uri="{FF2B5EF4-FFF2-40B4-BE49-F238E27FC236}">
                <a16:creationId xmlns:a16="http://schemas.microsoft.com/office/drawing/2014/main" id="{6C7C9EC1-C466-403D-98F5-50C418241274}"/>
              </a:ext>
            </a:extLst>
          </p:cNvPr>
          <p:cNvSpPr>
            <a:spLocks noGrp="1"/>
          </p:cNvSpPr>
          <p:nvPr>
            <p:ph type="dt" sz="half" idx="2"/>
          </p:nvPr>
        </p:nvSpPr>
        <p:spPr>
          <a:xfrm>
            <a:off x="350143" y="6522130"/>
            <a:ext cx="930017" cy="252000"/>
          </a:xfrm>
          <a:prstGeom prst="rect">
            <a:avLst/>
          </a:prstGeom>
        </p:spPr>
        <p:txBody>
          <a:bodyPr vert="horz" lIns="91440" tIns="45720" rIns="91440" bIns="45720" rtlCol="0" anchor="ctr"/>
          <a:lstStyle>
            <a:lvl1pPr algn="l">
              <a:defRPr sz="1000">
                <a:solidFill>
                  <a:schemeClr val="bg1"/>
                </a:solidFill>
              </a:defRPr>
            </a:lvl1pPr>
          </a:lstStyle>
          <a:p>
            <a:fld id="{F99B0D9A-4DA3-4005-AE04-F2B36B5D38CA}" type="datetimeFigureOut">
              <a:rPr lang="de-DE" smtClean="0"/>
              <a:pPr/>
              <a:t>19.07.21</a:t>
            </a:fld>
            <a:endParaRPr lang="de-DE"/>
          </a:p>
        </p:txBody>
      </p:sp>
      <p:sp>
        <p:nvSpPr>
          <p:cNvPr id="38" name="Rechteck 37">
            <a:extLst>
              <a:ext uri="{FF2B5EF4-FFF2-40B4-BE49-F238E27FC236}">
                <a16:creationId xmlns:a16="http://schemas.microsoft.com/office/drawing/2014/main" id="{22C65182-AA3A-45C2-AE5A-1CE542912856}"/>
              </a:ext>
            </a:extLst>
          </p:cNvPr>
          <p:cNvSpPr/>
          <p:nvPr userDrawn="1"/>
        </p:nvSpPr>
        <p:spPr>
          <a:xfrm>
            <a:off x="57949" y="-389007"/>
            <a:ext cx="432000" cy="324000"/>
          </a:xfrm>
          <a:prstGeom prst="rect">
            <a:avLst/>
          </a:prstGeom>
          <a:solidFill>
            <a:schemeClr val="tx2"/>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39" name="Rechteck 38">
            <a:extLst>
              <a:ext uri="{FF2B5EF4-FFF2-40B4-BE49-F238E27FC236}">
                <a16:creationId xmlns:a16="http://schemas.microsoft.com/office/drawing/2014/main" id="{AFA1DECF-E1BC-4C4F-A3E1-4348BBFE2E2F}"/>
              </a:ext>
            </a:extLst>
          </p:cNvPr>
          <p:cNvSpPr/>
          <p:nvPr userDrawn="1"/>
        </p:nvSpPr>
        <p:spPr>
          <a:xfrm>
            <a:off x="2515604" y="-400102"/>
            <a:ext cx="432000" cy="324000"/>
          </a:xfrm>
          <a:prstGeom prst="rect">
            <a:avLst/>
          </a:prstGeom>
          <a:solidFill>
            <a:schemeClr val="accent2"/>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0" name="Rechteck 39">
            <a:extLst>
              <a:ext uri="{FF2B5EF4-FFF2-40B4-BE49-F238E27FC236}">
                <a16:creationId xmlns:a16="http://schemas.microsoft.com/office/drawing/2014/main" id="{15B47C02-2E45-4A15-8155-7F60E79623CB}"/>
              </a:ext>
            </a:extLst>
          </p:cNvPr>
          <p:cNvSpPr/>
          <p:nvPr userDrawn="1"/>
        </p:nvSpPr>
        <p:spPr>
          <a:xfrm>
            <a:off x="3744432" y="-398517"/>
            <a:ext cx="432000" cy="324000"/>
          </a:xfrm>
          <a:prstGeom prst="rect">
            <a:avLst/>
          </a:prstGeom>
          <a:solidFill>
            <a:schemeClr val="accent4"/>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1" name="Rechteck 40">
            <a:extLst>
              <a:ext uri="{FF2B5EF4-FFF2-40B4-BE49-F238E27FC236}">
                <a16:creationId xmlns:a16="http://schemas.microsoft.com/office/drawing/2014/main" id="{7CBE7E3C-BA3A-4040-B80B-E8A9BFD81BB3}"/>
              </a:ext>
            </a:extLst>
          </p:cNvPr>
          <p:cNvSpPr/>
          <p:nvPr userDrawn="1"/>
        </p:nvSpPr>
        <p:spPr>
          <a:xfrm>
            <a:off x="3130018" y="-396932"/>
            <a:ext cx="432000" cy="324000"/>
          </a:xfrm>
          <a:prstGeom prst="rect">
            <a:avLst/>
          </a:prstGeom>
          <a:solidFill>
            <a:srgbClr val="C0BEBE"/>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2" name="Rechteck 41">
            <a:extLst>
              <a:ext uri="{FF2B5EF4-FFF2-40B4-BE49-F238E27FC236}">
                <a16:creationId xmlns:a16="http://schemas.microsoft.com/office/drawing/2014/main" id="{ED55CDC3-5DCA-45CF-8609-4C34107D8918}"/>
              </a:ext>
            </a:extLst>
          </p:cNvPr>
          <p:cNvSpPr/>
          <p:nvPr userDrawn="1"/>
        </p:nvSpPr>
        <p:spPr>
          <a:xfrm>
            <a:off x="672362" y="-387424"/>
            <a:ext cx="432000" cy="324000"/>
          </a:xfrm>
          <a:prstGeom prst="rect">
            <a:avLst/>
          </a:prstGeom>
          <a:solidFill>
            <a:srgbClr val="2F3C75"/>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3" name="Rechteck 42">
            <a:extLst>
              <a:ext uri="{FF2B5EF4-FFF2-40B4-BE49-F238E27FC236}">
                <a16:creationId xmlns:a16="http://schemas.microsoft.com/office/drawing/2014/main" id="{ECEA60A1-5E8C-4C64-8C12-08958DD74C28}"/>
              </a:ext>
            </a:extLst>
          </p:cNvPr>
          <p:cNvSpPr/>
          <p:nvPr userDrawn="1"/>
        </p:nvSpPr>
        <p:spPr>
          <a:xfrm>
            <a:off x="4358846" y="-395347"/>
            <a:ext cx="432000" cy="324000"/>
          </a:xfrm>
          <a:prstGeom prst="rect">
            <a:avLst/>
          </a:prstGeom>
          <a:solidFill>
            <a:schemeClr val="tx1"/>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4" name="Rechteck 43">
            <a:extLst>
              <a:ext uri="{FF2B5EF4-FFF2-40B4-BE49-F238E27FC236}">
                <a16:creationId xmlns:a16="http://schemas.microsoft.com/office/drawing/2014/main" id="{F258A81D-DCC6-42F5-92F3-712954DC1C6A}"/>
              </a:ext>
            </a:extLst>
          </p:cNvPr>
          <p:cNvSpPr/>
          <p:nvPr userDrawn="1"/>
        </p:nvSpPr>
        <p:spPr>
          <a:xfrm>
            <a:off x="4973257" y="-393762"/>
            <a:ext cx="432000" cy="324000"/>
          </a:xfrm>
          <a:prstGeom prst="rect">
            <a:avLst/>
          </a:prstGeom>
          <a:solidFill>
            <a:srgbClr val="F3971D"/>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5" name="Rechteck 44">
            <a:extLst>
              <a:ext uri="{FF2B5EF4-FFF2-40B4-BE49-F238E27FC236}">
                <a16:creationId xmlns:a16="http://schemas.microsoft.com/office/drawing/2014/main" id="{EA9C490F-FA21-4E7D-8E39-EB1E89B39968}"/>
              </a:ext>
            </a:extLst>
          </p:cNvPr>
          <p:cNvSpPr/>
          <p:nvPr userDrawn="1"/>
        </p:nvSpPr>
        <p:spPr>
          <a:xfrm>
            <a:off x="1286776" y="-392177"/>
            <a:ext cx="432000" cy="324000"/>
          </a:xfrm>
          <a:prstGeom prst="rect">
            <a:avLst/>
          </a:prstGeom>
          <a:solidFill>
            <a:srgbClr val="5C80BD"/>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6" name="Rechteck 45">
            <a:extLst>
              <a:ext uri="{FF2B5EF4-FFF2-40B4-BE49-F238E27FC236}">
                <a16:creationId xmlns:a16="http://schemas.microsoft.com/office/drawing/2014/main" id="{2E9BA7E2-5504-4D74-B004-F8CE1E9FD203}"/>
              </a:ext>
            </a:extLst>
          </p:cNvPr>
          <p:cNvSpPr/>
          <p:nvPr userDrawn="1"/>
        </p:nvSpPr>
        <p:spPr>
          <a:xfrm>
            <a:off x="1901190" y="-390592"/>
            <a:ext cx="432000" cy="324000"/>
          </a:xfrm>
          <a:prstGeom prst="rect">
            <a:avLst/>
          </a:prstGeom>
          <a:solidFill>
            <a:srgbClr val="75A2D6"/>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Tree>
  </p:cSld>
  <p:clrMap bg1="lt1" tx1="dk1" bg2="lt2" tx2="dk2" accent1="accent1" accent2="accent2" accent3="accent3" accent4="accent4" accent5="accent5" accent6="accent6" hlink="hlink" folHlink="folHlink"/>
  <p:sldLayoutIdLst>
    <p:sldLayoutId id="2147483664" r:id="rId1"/>
    <p:sldLayoutId id="2147483667" r:id="rId2"/>
    <p:sldLayoutId id="2147483668" r:id="rId3"/>
    <p:sldLayoutId id="2147483652" r:id="rId4"/>
    <p:sldLayoutId id="2147483669" r:id="rId5"/>
    <p:sldLayoutId id="2147483670" r:id="rId6"/>
    <p:sldLayoutId id="2147483653" r:id="rId7"/>
    <p:sldLayoutId id="2147483661" r:id="rId8"/>
    <p:sldLayoutId id="2147483657" r:id="rId9"/>
    <p:sldLayoutId id="2147483651" r:id="rId10"/>
    <p:sldLayoutId id="2147483659" r:id="rId11"/>
    <p:sldLayoutId id="2147483654" r:id="rId12"/>
    <p:sldLayoutId id="2147483681" r:id="rId13"/>
    <p:sldLayoutId id="2147483649" r:id="rId14"/>
    <p:sldLayoutId id="2147483663" r:id="rId15"/>
    <p:sldLayoutId id="2147483662" r:id="rId16"/>
    <p:sldLayoutId id="2147483673" r:id="rId17"/>
    <p:sldLayoutId id="2147483677" r:id="rId18"/>
    <p:sldLayoutId id="2147483678" r:id="rId19"/>
  </p:sldLayoutIdLst>
  <p:transition spd="med"/>
  <p:hf hdr="0" dt="0"/>
  <p:txStyles>
    <p:title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p:titleStyle>
    <p:bodyStyle>
      <a:lvl1pPr marL="285750" marR="0" indent="-285750" algn="l" defTabSz="412750" rtl="0" eaLnBrk="1" latinLnBrk="0" hangingPunct="1">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eaLnBrk="1" latinLnBrk="0" hangingPunct="1">
        <a:lnSpc>
          <a:spcPct val="100000"/>
        </a:lnSpc>
        <a:spcBef>
          <a:spcPts val="300"/>
        </a:spcBef>
        <a:spcAft>
          <a:spcPts val="0"/>
        </a:spcAft>
        <a:buClrTx/>
        <a:buSzPct val="125000"/>
        <a:buFontTx/>
        <a:buChar char="•"/>
        <a:tabLst/>
        <a:defRPr sz="18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eaLnBrk="1" latinLnBrk="0" hangingPunct="1">
        <a:lnSpc>
          <a:spcPct val="100000"/>
        </a:lnSpc>
        <a:spcBef>
          <a:spcPts val="300"/>
        </a:spcBef>
        <a:spcAft>
          <a:spcPts val="0"/>
        </a:spcAft>
        <a:buClrTx/>
        <a:buSzPct val="125000"/>
        <a:buFontTx/>
        <a:buChar char="•"/>
        <a:tabLst/>
        <a:defRPr sz="16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eaLnBrk="1" latinLnBrk="0" hangingPunct="1">
        <a:lnSpc>
          <a:spcPct val="100000"/>
        </a:lnSpc>
        <a:spcBef>
          <a:spcPts val="300"/>
        </a:spcBef>
        <a:spcAft>
          <a:spcPts val="0"/>
        </a:spcAft>
        <a:buClrTx/>
        <a:buSzPct val="125000"/>
        <a:buFontTx/>
        <a:buChar char="•"/>
        <a:tabLst/>
        <a:defRPr sz="1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p:bodyStyle>
    <p:otherStyle>
      <a:lvl1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C2AB51F-B0C8-4B4C-9C3C-F72D32A26639}"/>
              </a:ext>
            </a:extLst>
          </p:cNvPr>
          <p:cNvGraphicFramePr>
            <a:graphicFrameLocks noChangeAspect="1"/>
          </p:cNvGraphicFramePr>
          <p:nvPr userDrawn="1">
            <p:custDataLst>
              <p:tags r:id="rId4"/>
            </p:custDataLst>
            <p:extLst>
              <p:ext uri="{D42A27DB-BD31-4B8C-83A1-F6EECF244321}">
                <p14:modId xmlns:p14="http://schemas.microsoft.com/office/powerpoint/2010/main" val="442101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5" imgW="347" imgH="348" progId="TCLayout.ActiveDocument.1">
                  <p:embed/>
                </p:oleObj>
              </mc:Choice>
              <mc:Fallback>
                <p:oleObj name="think-cell Slide" r:id="rId5" imgW="347" imgH="348" progId="TCLayout.ActiveDocument.1">
                  <p:embed/>
                  <p:pic>
                    <p:nvPicPr>
                      <p:cNvPr id="2" name="Objekt 1" hidden="1">
                        <a:extLst>
                          <a:ext uri="{FF2B5EF4-FFF2-40B4-BE49-F238E27FC236}">
                            <a16:creationId xmlns:a16="http://schemas.microsoft.com/office/drawing/2014/main" id="{BC2AB51F-B0C8-4B4C-9C3C-F72D32A2663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 name="Rechteck 9">
            <a:extLst>
              <a:ext uri="{FF2B5EF4-FFF2-40B4-BE49-F238E27FC236}">
                <a16:creationId xmlns:a16="http://schemas.microsoft.com/office/drawing/2014/main" id="{AEFE5095-D6CE-BB42-838B-675BE1E2B66B}"/>
              </a:ext>
            </a:extLst>
          </p:cNvPr>
          <p:cNvSpPr/>
          <p:nvPr userDrawn="1"/>
        </p:nvSpPr>
        <p:spPr>
          <a:xfrm>
            <a:off x="0" y="6423122"/>
            <a:ext cx="12191449" cy="442600"/>
          </a:xfrm>
          <a:prstGeom prst="rect">
            <a:avLst/>
          </a:prstGeom>
          <a:solidFill>
            <a:srgbClr val="252D5C">
              <a:alpha val="70000"/>
            </a:srgbClr>
          </a:solidFill>
          <a:ln w="12700">
            <a:miter lim="400000"/>
          </a:ln>
        </p:spPr>
        <p:txBody>
          <a:bodyPr lIns="0" tIns="0" rIns="0" bIns="0" anchor="ctr"/>
          <a:lstStyle/>
          <a:p>
            <a:endParaRPr sz="750"/>
          </a:p>
        </p:txBody>
      </p:sp>
      <p:sp>
        <p:nvSpPr>
          <p:cNvPr id="17" name="Rechtwinkliges Dreieck 12">
            <a:extLst>
              <a:ext uri="{FF2B5EF4-FFF2-40B4-BE49-F238E27FC236}">
                <a16:creationId xmlns:a16="http://schemas.microsoft.com/office/drawing/2014/main" id="{AA0EE244-C76D-8E4C-BB94-0A4D3A1E28F4}"/>
              </a:ext>
            </a:extLst>
          </p:cNvPr>
          <p:cNvSpPr/>
          <p:nvPr userDrawn="1"/>
        </p:nvSpPr>
        <p:spPr>
          <a:xfrm rot="10800000" flipV="1">
            <a:off x="5997978" y="6426430"/>
            <a:ext cx="6195609" cy="442800"/>
          </a:xfrm>
          <a:prstGeom prst="rtTriangle">
            <a:avLst/>
          </a:prstGeom>
          <a:solidFill>
            <a:srgbClr val="262C4D">
              <a:alpha val="7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8" name="Rechtwinkliges Dreieck 13">
            <a:extLst>
              <a:ext uri="{FF2B5EF4-FFF2-40B4-BE49-F238E27FC236}">
                <a16:creationId xmlns:a16="http://schemas.microsoft.com/office/drawing/2014/main" id="{DCF21D3E-7CD0-C74D-95BE-BC91A797B930}"/>
              </a:ext>
            </a:extLst>
          </p:cNvPr>
          <p:cNvSpPr>
            <a:spLocks/>
          </p:cNvSpPr>
          <p:nvPr userDrawn="1"/>
        </p:nvSpPr>
        <p:spPr>
          <a:xfrm>
            <a:off x="0" y="6422924"/>
            <a:ext cx="12193589" cy="442800"/>
          </a:xfrm>
          <a:prstGeom prst="rtTriangle">
            <a:avLst/>
          </a:prstGeom>
          <a:solidFill>
            <a:srgbClr val="252D5C">
              <a:alpha val="7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7" name="Footer Placeholder 26">
            <a:extLst>
              <a:ext uri="{FF2B5EF4-FFF2-40B4-BE49-F238E27FC236}">
                <a16:creationId xmlns:a16="http://schemas.microsoft.com/office/drawing/2014/main" id="{16A27BA2-42E7-ED4B-8A99-AA922DDC6F0D}"/>
              </a:ext>
            </a:extLst>
          </p:cNvPr>
          <p:cNvSpPr>
            <a:spLocks noGrp="1"/>
          </p:cNvSpPr>
          <p:nvPr>
            <p:ph type="ftr" sz="quarter" idx="3"/>
          </p:nvPr>
        </p:nvSpPr>
        <p:spPr>
          <a:xfrm>
            <a:off x="1280160" y="6521825"/>
            <a:ext cx="2618072" cy="239646"/>
          </a:xfrm>
          <a:prstGeom prst="rect">
            <a:avLst/>
          </a:prstGeom>
        </p:spPr>
        <p:txBody>
          <a:bodyPr vert="horz" lIns="91440" tIns="45720" rIns="91440" bIns="45720" rtlCol="0" anchor="ctr"/>
          <a:lstStyle>
            <a:lvl1pPr algn="l">
              <a:defRPr sz="1000">
                <a:solidFill>
                  <a:schemeClr val="bg1"/>
                </a:solidFill>
                <a:latin typeface="Neue Haas Grotesk Text Pro" panose="020B0504020202020204" pitchFamily="34" charset="77"/>
              </a:defRPr>
            </a:lvl1pPr>
          </a:lstStyle>
          <a:p>
            <a:r>
              <a:rPr lang="en-AU" noProof="0" dirty="0">
                <a:solidFill>
                  <a:prstClr val="white"/>
                </a:solidFill>
              </a:rPr>
              <a:t>Project proposal – kallikrein gene </a:t>
            </a:r>
          </a:p>
        </p:txBody>
      </p:sp>
      <p:sp>
        <p:nvSpPr>
          <p:cNvPr id="37" name="Title Placeholder 35">
            <a:extLst>
              <a:ext uri="{FF2B5EF4-FFF2-40B4-BE49-F238E27FC236}">
                <a16:creationId xmlns:a16="http://schemas.microsoft.com/office/drawing/2014/main" id="{D4283738-7239-584E-A19E-F86EA03764CA}"/>
              </a:ext>
            </a:extLst>
          </p:cNvPr>
          <p:cNvSpPr>
            <a:spLocks noGrp="1"/>
          </p:cNvSpPr>
          <p:nvPr>
            <p:ph type="title"/>
          </p:nvPr>
        </p:nvSpPr>
        <p:spPr>
          <a:xfrm>
            <a:off x="425164" y="345070"/>
            <a:ext cx="11344813" cy="541637"/>
          </a:xfrm>
          <a:prstGeom prst="rect">
            <a:avLst/>
          </a:prstGeom>
        </p:spPr>
        <p:txBody>
          <a:bodyPr vert="horz" lIns="91440" tIns="45720" rIns="91440" bIns="45720" rtlCol="0" anchor="ctr">
            <a:normAutofit/>
          </a:bodyPr>
          <a:lstStyle/>
          <a:p>
            <a:r>
              <a:rPr lang="en-US" err="1"/>
              <a:t>Folientitel</a:t>
            </a:r>
            <a:endParaRPr lang="de-DE"/>
          </a:p>
        </p:txBody>
      </p:sp>
      <p:sp>
        <p:nvSpPr>
          <p:cNvPr id="3" name="Text Placeholder 2">
            <a:extLst>
              <a:ext uri="{FF2B5EF4-FFF2-40B4-BE49-F238E27FC236}">
                <a16:creationId xmlns:a16="http://schemas.microsoft.com/office/drawing/2014/main" id="{0702645A-05E5-D54E-ADC2-AA5E0E83073C}"/>
              </a:ext>
            </a:extLst>
          </p:cNvPr>
          <p:cNvSpPr>
            <a:spLocks noGrp="1"/>
          </p:cNvSpPr>
          <p:nvPr>
            <p:ph type="body" idx="1"/>
          </p:nvPr>
        </p:nvSpPr>
        <p:spPr>
          <a:xfrm>
            <a:off x="425165" y="1491915"/>
            <a:ext cx="11328817" cy="483853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p:txBody>
      </p:sp>
      <p:sp>
        <p:nvSpPr>
          <p:cNvPr id="4" name="Slide Number Placeholder 3">
            <a:extLst>
              <a:ext uri="{FF2B5EF4-FFF2-40B4-BE49-F238E27FC236}">
                <a16:creationId xmlns:a16="http://schemas.microsoft.com/office/drawing/2014/main" id="{CE65D0EB-29B7-394E-A8F5-08CD61EE6E54}"/>
              </a:ext>
            </a:extLst>
          </p:cNvPr>
          <p:cNvSpPr>
            <a:spLocks noGrp="1"/>
          </p:cNvSpPr>
          <p:nvPr>
            <p:ph type="sldNum" sz="quarter" idx="4"/>
          </p:nvPr>
        </p:nvSpPr>
        <p:spPr>
          <a:xfrm>
            <a:off x="11587332" y="6464974"/>
            <a:ext cx="354013" cy="365125"/>
          </a:xfrm>
          <a:prstGeom prst="rect">
            <a:avLst/>
          </a:prstGeom>
        </p:spPr>
        <p:txBody>
          <a:bodyPr vert="horz" lIns="91440" tIns="45720" rIns="91440" bIns="45720" rtlCol="0" anchor="ctr"/>
          <a:lstStyle>
            <a:lvl1pPr algn="ctr">
              <a:defRPr sz="1000" b="0" i="0">
                <a:solidFill>
                  <a:schemeClr val="bg1"/>
                </a:solidFill>
                <a:latin typeface="Neue Haas Grotesk Text Pro" panose="020B0504020202020204" pitchFamily="34" charset="77"/>
              </a:defRPr>
            </a:lvl1pPr>
          </a:lstStyle>
          <a:p>
            <a:fld id="{B281A957-6520-924B-A9B6-7FAF4EB2D918}" type="slidenum">
              <a:rPr lang="de-DE" smtClean="0"/>
              <a:pPr/>
              <a:t>‹#›</a:t>
            </a:fld>
            <a:endParaRPr lang="de-DE" dirty="0"/>
          </a:p>
        </p:txBody>
      </p:sp>
      <p:grpSp>
        <p:nvGrpSpPr>
          <p:cNvPr id="15" name="Grafik 7">
            <a:extLst>
              <a:ext uri="{FF2B5EF4-FFF2-40B4-BE49-F238E27FC236}">
                <a16:creationId xmlns:a16="http://schemas.microsoft.com/office/drawing/2014/main" id="{E734E7BC-89D9-F443-B50A-48B98B138D0B}"/>
              </a:ext>
            </a:extLst>
          </p:cNvPr>
          <p:cNvGrpSpPr>
            <a:grpSpLocks noChangeAspect="1"/>
          </p:cNvGrpSpPr>
          <p:nvPr userDrawn="1"/>
        </p:nvGrpSpPr>
        <p:grpSpPr>
          <a:xfrm>
            <a:off x="11627982" y="6491347"/>
            <a:ext cx="252000" cy="294768"/>
            <a:chOff x="-1" y="-2"/>
            <a:chExt cx="722697" cy="845345"/>
          </a:xfrm>
        </p:grpSpPr>
        <p:sp>
          <p:nvSpPr>
            <p:cNvPr id="23" name="Freihandform: Form 13">
              <a:extLst>
                <a:ext uri="{FF2B5EF4-FFF2-40B4-BE49-F238E27FC236}">
                  <a16:creationId xmlns:a16="http://schemas.microsoft.com/office/drawing/2014/main" id="{E54068D1-E054-3446-B007-13C0C9A68D4E}"/>
                </a:ext>
              </a:extLst>
            </p:cNvPr>
            <p:cNvSpPr/>
            <p:nvPr/>
          </p:nvSpPr>
          <p:spPr>
            <a:xfrm>
              <a:off x="115246" y="-2"/>
              <a:ext cx="31780" cy="31784"/>
            </a:xfrm>
            <a:custGeom>
              <a:avLst/>
              <a:gdLst/>
              <a:ahLst/>
              <a:cxnLst>
                <a:cxn ang="0">
                  <a:pos x="wd2" y="hd2"/>
                </a:cxn>
                <a:cxn ang="5400000">
                  <a:pos x="wd2" y="hd2"/>
                </a:cxn>
                <a:cxn ang="10800000">
                  <a:pos x="wd2" y="hd2"/>
                </a:cxn>
                <a:cxn ang="16200000">
                  <a:pos x="wd2" y="hd2"/>
                </a:cxn>
              </a:cxnLst>
              <a:rect l="0" t="0" r="r" b="b"/>
              <a:pathLst>
                <a:path w="18939" h="18400" extrusionOk="0">
                  <a:moveTo>
                    <a:pt x="2371" y="18400"/>
                  </a:moveTo>
                  <a:cubicBezTo>
                    <a:pt x="5" y="13524"/>
                    <a:pt x="-2661" y="8647"/>
                    <a:pt x="5625" y="2725"/>
                  </a:cubicBezTo>
                  <a:cubicBezTo>
                    <a:pt x="13907" y="-3200"/>
                    <a:pt x="16276" y="1676"/>
                    <a:pt x="18939" y="6556"/>
                  </a:cubicBezTo>
                </a:path>
              </a:pathLst>
            </a:custGeom>
            <a:solidFill>
              <a:srgbClr val="FFFFFF"/>
            </a:solidFill>
            <a:ln w="12700" cap="flat">
              <a:noFill/>
              <a:miter lim="400000"/>
            </a:ln>
            <a:effectLst/>
          </p:spPr>
          <p:txBody>
            <a:bodyPr wrap="square" lIns="0" tIns="0" rIns="0" bIns="0" numCol="1" anchor="ctr">
              <a:noAutofit/>
            </a:bodyPr>
            <a:lstStyle/>
            <a:p>
              <a:pPr algn="l" defTabSz="914400">
                <a:defRPr sz="3600">
                  <a:latin typeface="Verdana"/>
                  <a:ea typeface="Verdana"/>
                  <a:cs typeface="Verdana"/>
                  <a:sym typeface="Verdana"/>
                </a:defRPr>
              </a:pPr>
              <a:endParaRPr sz="1800"/>
            </a:p>
          </p:txBody>
        </p:sp>
        <p:sp>
          <p:nvSpPr>
            <p:cNvPr id="24" name="Freihandform: Form 12">
              <a:extLst>
                <a:ext uri="{FF2B5EF4-FFF2-40B4-BE49-F238E27FC236}">
                  <a16:creationId xmlns:a16="http://schemas.microsoft.com/office/drawing/2014/main" id="{BB1126BA-0817-464F-8674-C8C62BB19AD8}"/>
                </a:ext>
              </a:extLst>
            </p:cNvPr>
            <p:cNvSpPr/>
            <p:nvPr/>
          </p:nvSpPr>
          <p:spPr>
            <a:xfrm>
              <a:off x="70507" y="185817"/>
              <a:ext cx="627062" cy="588848"/>
            </a:xfrm>
            <a:custGeom>
              <a:avLst/>
              <a:gdLst/>
              <a:ahLst/>
              <a:cxnLst>
                <a:cxn ang="0">
                  <a:pos x="wd2" y="hd2"/>
                </a:cxn>
                <a:cxn ang="5400000">
                  <a:pos x="wd2" y="hd2"/>
                </a:cxn>
                <a:cxn ang="10800000">
                  <a:pos x="wd2" y="hd2"/>
                </a:cxn>
                <a:cxn ang="16200000">
                  <a:pos x="wd2" y="hd2"/>
                </a:cxn>
              </a:cxnLst>
              <a:rect l="0" t="0" r="r" b="b"/>
              <a:pathLst>
                <a:path w="21504" h="21600" extrusionOk="0">
                  <a:moveTo>
                    <a:pt x="10751" y="20602"/>
                  </a:moveTo>
                  <a:cubicBezTo>
                    <a:pt x="11531" y="20602"/>
                    <a:pt x="12311" y="20511"/>
                    <a:pt x="13058" y="20311"/>
                  </a:cubicBezTo>
                  <a:cubicBezTo>
                    <a:pt x="14314" y="19985"/>
                    <a:pt x="15501" y="19386"/>
                    <a:pt x="16537" y="18587"/>
                  </a:cubicBezTo>
                  <a:cubicBezTo>
                    <a:pt x="17571" y="17770"/>
                    <a:pt x="18454" y="16754"/>
                    <a:pt x="19132" y="15556"/>
                  </a:cubicBezTo>
                  <a:cubicBezTo>
                    <a:pt x="19777" y="14430"/>
                    <a:pt x="20235" y="13142"/>
                    <a:pt x="20456" y="11744"/>
                  </a:cubicBezTo>
                  <a:cubicBezTo>
                    <a:pt x="20490" y="11417"/>
                    <a:pt x="20524" y="11091"/>
                    <a:pt x="20541" y="10746"/>
                  </a:cubicBezTo>
                  <a:cubicBezTo>
                    <a:pt x="20558" y="10401"/>
                    <a:pt x="20575" y="10038"/>
                    <a:pt x="20558" y="9693"/>
                  </a:cubicBezTo>
                  <a:cubicBezTo>
                    <a:pt x="20541" y="9348"/>
                    <a:pt x="20524" y="8985"/>
                    <a:pt x="20473" y="8658"/>
                  </a:cubicBezTo>
                  <a:cubicBezTo>
                    <a:pt x="20439" y="8313"/>
                    <a:pt x="20371" y="7987"/>
                    <a:pt x="20303" y="7642"/>
                  </a:cubicBezTo>
                  <a:cubicBezTo>
                    <a:pt x="20286" y="7551"/>
                    <a:pt x="20269" y="7442"/>
                    <a:pt x="20303" y="7315"/>
                  </a:cubicBezTo>
                  <a:cubicBezTo>
                    <a:pt x="20337" y="7206"/>
                    <a:pt x="20439" y="7097"/>
                    <a:pt x="20660" y="7043"/>
                  </a:cubicBezTo>
                  <a:cubicBezTo>
                    <a:pt x="20880" y="6988"/>
                    <a:pt x="20999" y="7043"/>
                    <a:pt x="21084" y="7134"/>
                  </a:cubicBezTo>
                  <a:cubicBezTo>
                    <a:pt x="21169" y="7206"/>
                    <a:pt x="21202" y="7315"/>
                    <a:pt x="21219" y="7424"/>
                  </a:cubicBezTo>
                  <a:cubicBezTo>
                    <a:pt x="21304" y="7787"/>
                    <a:pt x="21355" y="8150"/>
                    <a:pt x="21406" y="8531"/>
                  </a:cubicBezTo>
                  <a:cubicBezTo>
                    <a:pt x="21457" y="8912"/>
                    <a:pt x="21474" y="9293"/>
                    <a:pt x="21491" y="9657"/>
                  </a:cubicBezTo>
                  <a:cubicBezTo>
                    <a:pt x="21508" y="10038"/>
                    <a:pt x="21508" y="10419"/>
                    <a:pt x="21491" y="10800"/>
                  </a:cubicBezTo>
                  <a:cubicBezTo>
                    <a:pt x="21457" y="11163"/>
                    <a:pt x="21423" y="11544"/>
                    <a:pt x="21372" y="11907"/>
                  </a:cubicBezTo>
                  <a:cubicBezTo>
                    <a:pt x="21152" y="13414"/>
                    <a:pt x="20643" y="14830"/>
                    <a:pt x="19930" y="16082"/>
                  </a:cubicBezTo>
                  <a:cubicBezTo>
                    <a:pt x="19183" y="17389"/>
                    <a:pt x="18216" y="18514"/>
                    <a:pt x="17079" y="19386"/>
                  </a:cubicBezTo>
                  <a:cubicBezTo>
                    <a:pt x="15960" y="20275"/>
                    <a:pt x="14653" y="20929"/>
                    <a:pt x="13279" y="21292"/>
                  </a:cubicBezTo>
                  <a:cubicBezTo>
                    <a:pt x="12464" y="21491"/>
                    <a:pt x="11616" y="21600"/>
                    <a:pt x="10751" y="21600"/>
                  </a:cubicBezTo>
                  <a:moveTo>
                    <a:pt x="10751" y="21600"/>
                  </a:moveTo>
                  <a:cubicBezTo>
                    <a:pt x="10208" y="21600"/>
                    <a:pt x="9647" y="21564"/>
                    <a:pt x="9088" y="21473"/>
                  </a:cubicBezTo>
                  <a:cubicBezTo>
                    <a:pt x="7662" y="21237"/>
                    <a:pt x="6339" y="20693"/>
                    <a:pt x="5168" y="19930"/>
                  </a:cubicBezTo>
                  <a:cubicBezTo>
                    <a:pt x="3946" y="19132"/>
                    <a:pt x="2894" y="18097"/>
                    <a:pt x="2080" y="16881"/>
                  </a:cubicBezTo>
                  <a:cubicBezTo>
                    <a:pt x="1248" y="15665"/>
                    <a:pt x="638" y="14285"/>
                    <a:pt x="298" y="12815"/>
                  </a:cubicBezTo>
                  <a:cubicBezTo>
                    <a:pt x="-24" y="11399"/>
                    <a:pt x="-92" y="9874"/>
                    <a:pt x="129" y="8350"/>
                  </a:cubicBezTo>
                  <a:cubicBezTo>
                    <a:pt x="264" y="7496"/>
                    <a:pt x="468" y="6662"/>
                    <a:pt x="773" y="5863"/>
                  </a:cubicBezTo>
                  <a:cubicBezTo>
                    <a:pt x="1079" y="5064"/>
                    <a:pt x="1469" y="4284"/>
                    <a:pt x="1927" y="3576"/>
                  </a:cubicBezTo>
                  <a:cubicBezTo>
                    <a:pt x="2402" y="2868"/>
                    <a:pt x="2945" y="2215"/>
                    <a:pt x="3539" y="1615"/>
                  </a:cubicBezTo>
                  <a:cubicBezTo>
                    <a:pt x="4133" y="1035"/>
                    <a:pt x="4795" y="526"/>
                    <a:pt x="5507" y="109"/>
                  </a:cubicBezTo>
                  <a:cubicBezTo>
                    <a:pt x="5592" y="54"/>
                    <a:pt x="5677" y="0"/>
                    <a:pt x="5796" y="0"/>
                  </a:cubicBezTo>
                  <a:cubicBezTo>
                    <a:pt x="5915" y="18"/>
                    <a:pt x="6033" y="91"/>
                    <a:pt x="6135" y="290"/>
                  </a:cubicBezTo>
                  <a:cubicBezTo>
                    <a:pt x="6254" y="508"/>
                    <a:pt x="6254" y="653"/>
                    <a:pt x="6203" y="762"/>
                  </a:cubicBezTo>
                  <a:cubicBezTo>
                    <a:pt x="6135" y="871"/>
                    <a:pt x="6050" y="926"/>
                    <a:pt x="5966" y="980"/>
                  </a:cubicBezTo>
                  <a:cubicBezTo>
                    <a:pt x="5321" y="1379"/>
                    <a:pt x="4710" y="1833"/>
                    <a:pt x="4167" y="2360"/>
                  </a:cubicBezTo>
                  <a:cubicBezTo>
                    <a:pt x="3624" y="2904"/>
                    <a:pt x="3132" y="3503"/>
                    <a:pt x="2708" y="4157"/>
                  </a:cubicBezTo>
                  <a:cubicBezTo>
                    <a:pt x="2283" y="4810"/>
                    <a:pt x="1927" y="5500"/>
                    <a:pt x="1639" y="6244"/>
                  </a:cubicBezTo>
                  <a:cubicBezTo>
                    <a:pt x="1367" y="6970"/>
                    <a:pt x="1180" y="7732"/>
                    <a:pt x="1062" y="8495"/>
                  </a:cubicBezTo>
                  <a:cubicBezTo>
                    <a:pt x="858" y="9911"/>
                    <a:pt x="926" y="11290"/>
                    <a:pt x="1215" y="12579"/>
                  </a:cubicBezTo>
                  <a:cubicBezTo>
                    <a:pt x="1520" y="13922"/>
                    <a:pt x="2080" y="15174"/>
                    <a:pt x="2826" y="16282"/>
                  </a:cubicBezTo>
                  <a:cubicBezTo>
                    <a:pt x="3590" y="17389"/>
                    <a:pt x="4540" y="18351"/>
                    <a:pt x="5660" y="19077"/>
                  </a:cubicBezTo>
                  <a:cubicBezTo>
                    <a:pt x="6712" y="19767"/>
                    <a:pt x="7934" y="20257"/>
                    <a:pt x="9240" y="20475"/>
                  </a:cubicBezTo>
                  <a:cubicBezTo>
                    <a:pt x="9749" y="20566"/>
                    <a:pt x="10258" y="20602"/>
                    <a:pt x="10750" y="20602"/>
                  </a:cubicBezTo>
                </a:path>
              </a:pathLst>
            </a:custGeom>
            <a:solidFill>
              <a:srgbClr val="F3971D"/>
            </a:solidFill>
            <a:ln w="12700" cap="flat">
              <a:noFill/>
              <a:miter lim="400000"/>
            </a:ln>
            <a:effectLst/>
          </p:spPr>
          <p:txBody>
            <a:bodyPr wrap="square" lIns="0" tIns="0" rIns="0" bIns="0" numCol="1" anchor="ctr">
              <a:noAutofit/>
            </a:bodyPr>
            <a:lstStyle/>
            <a:p>
              <a:pPr algn="l" defTabSz="914400">
                <a:defRPr sz="3600">
                  <a:latin typeface="Verdana"/>
                  <a:ea typeface="Verdana"/>
                  <a:cs typeface="Verdana"/>
                  <a:sym typeface="Verdana"/>
                </a:defRPr>
              </a:pPr>
              <a:endParaRPr sz="1800"/>
            </a:p>
          </p:txBody>
        </p:sp>
        <p:sp>
          <p:nvSpPr>
            <p:cNvPr id="25" name="Freihandform: Form 14">
              <a:extLst>
                <a:ext uri="{FF2B5EF4-FFF2-40B4-BE49-F238E27FC236}">
                  <a16:creationId xmlns:a16="http://schemas.microsoft.com/office/drawing/2014/main" id="{8501D559-8432-424D-8DE7-9E6687F8D8F4}"/>
                </a:ext>
              </a:extLst>
            </p:cNvPr>
            <p:cNvSpPr/>
            <p:nvPr/>
          </p:nvSpPr>
          <p:spPr>
            <a:xfrm>
              <a:off x="-1" y="2850"/>
              <a:ext cx="722697" cy="842493"/>
            </a:xfrm>
            <a:custGeom>
              <a:avLst/>
              <a:gdLst/>
              <a:ahLst/>
              <a:cxnLst>
                <a:cxn ang="0">
                  <a:pos x="wd2" y="hd2"/>
                </a:cxn>
                <a:cxn ang="5400000">
                  <a:pos x="wd2" y="hd2"/>
                </a:cxn>
                <a:cxn ang="10800000">
                  <a:pos x="wd2" y="hd2"/>
                </a:cxn>
                <a:cxn ang="16200000">
                  <a:pos x="wd2" y="hd2"/>
                </a:cxn>
              </a:cxnLst>
              <a:rect l="0" t="0" r="r" b="b"/>
              <a:pathLst>
                <a:path w="21474" h="21370" extrusionOk="0">
                  <a:moveTo>
                    <a:pt x="21174" y="15787"/>
                  </a:moveTo>
                  <a:cubicBezTo>
                    <a:pt x="20762" y="15586"/>
                    <a:pt x="20644" y="15762"/>
                    <a:pt x="20527" y="15938"/>
                  </a:cubicBezTo>
                  <a:cubicBezTo>
                    <a:pt x="19600" y="17331"/>
                    <a:pt x="18277" y="18460"/>
                    <a:pt x="16689" y="19251"/>
                  </a:cubicBezTo>
                  <a:cubicBezTo>
                    <a:pt x="15116" y="20029"/>
                    <a:pt x="13292" y="20468"/>
                    <a:pt x="11410" y="20468"/>
                  </a:cubicBezTo>
                  <a:cubicBezTo>
                    <a:pt x="8543" y="20468"/>
                    <a:pt x="5926" y="19464"/>
                    <a:pt x="4029" y="17845"/>
                  </a:cubicBezTo>
                  <a:cubicBezTo>
                    <a:pt x="2132" y="16239"/>
                    <a:pt x="956" y="14005"/>
                    <a:pt x="956" y="11557"/>
                  </a:cubicBezTo>
                  <a:cubicBezTo>
                    <a:pt x="956" y="9700"/>
                    <a:pt x="1662" y="7918"/>
                    <a:pt x="2882" y="6437"/>
                  </a:cubicBezTo>
                  <a:cubicBezTo>
                    <a:pt x="4102" y="4956"/>
                    <a:pt x="5823" y="3788"/>
                    <a:pt x="7867" y="3161"/>
                  </a:cubicBezTo>
                  <a:cubicBezTo>
                    <a:pt x="8087" y="3085"/>
                    <a:pt x="8308" y="3023"/>
                    <a:pt x="8146" y="2634"/>
                  </a:cubicBezTo>
                  <a:cubicBezTo>
                    <a:pt x="7984" y="2245"/>
                    <a:pt x="7764" y="2320"/>
                    <a:pt x="7543" y="2383"/>
                  </a:cubicBezTo>
                  <a:cubicBezTo>
                    <a:pt x="7093" y="2522"/>
                    <a:pt x="6659" y="2685"/>
                    <a:pt x="6239" y="2870"/>
                  </a:cubicBezTo>
                  <a:lnTo>
                    <a:pt x="4367" y="236"/>
                  </a:lnTo>
                  <a:cubicBezTo>
                    <a:pt x="4235" y="61"/>
                    <a:pt x="4117" y="-115"/>
                    <a:pt x="3705" y="98"/>
                  </a:cubicBezTo>
                  <a:cubicBezTo>
                    <a:pt x="3294" y="312"/>
                    <a:pt x="3426" y="487"/>
                    <a:pt x="3544" y="663"/>
                  </a:cubicBezTo>
                  <a:lnTo>
                    <a:pt x="5403" y="3278"/>
                  </a:lnTo>
                  <a:cubicBezTo>
                    <a:pt x="4097" y="3979"/>
                    <a:pt x="2973" y="4897"/>
                    <a:pt x="2088" y="5960"/>
                  </a:cubicBezTo>
                  <a:cubicBezTo>
                    <a:pt x="765" y="7579"/>
                    <a:pt x="0" y="9524"/>
                    <a:pt x="0" y="11557"/>
                  </a:cubicBezTo>
                  <a:cubicBezTo>
                    <a:pt x="0" y="14231"/>
                    <a:pt x="1279" y="16666"/>
                    <a:pt x="3353" y="18435"/>
                  </a:cubicBezTo>
                  <a:cubicBezTo>
                    <a:pt x="5426" y="20192"/>
                    <a:pt x="8278" y="21284"/>
                    <a:pt x="11410" y="21284"/>
                  </a:cubicBezTo>
                  <a:cubicBezTo>
                    <a:pt x="13469" y="21284"/>
                    <a:pt x="15454" y="20807"/>
                    <a:pt x="17174" y="19954"/>
                  </a:cubicBezTo>
                  <a:cubicBezTo>
                    <a:pt x="17283" y="19900"/>
                    <a:pt x="17387" y="19840"/>
                    <a:pt x="17493" y="19783"/>
                  </a:cubicBezTo>
                  <a:lnTo>
                    <a:pt x="18453" y="21133"/>
                  </a:lnTo>
                  <a:cubicBezTo>
                    <a:pt x="18571" y="21309"/>
                    <a:pt x="18703" y="21485"/>
                    <a:pt x="19115" y="21272"/>
                  </a:cubicBezTo>
                  <a:cubicBezTo>
                    <a:pt x="19512" y="21058"/>
                    <a:pt x="19394" y="20883"/>
                    <a:pt x="19262" y="20719"/>
                  </a:cubicBezTo>
                  <a:lnTo>
                    <a:pt x="18279" y="19325"/>
                  </a:lnTo>
                  <a:cubicBezTo>
                    <a:pt x="19518" y="18531"/>
                    <a:pt x="20576" y="17520"/>
                    <a:pt x="21365" y="16339"/>
                  </a:cubicBezTo>
                  <a:cubicBezTo>
                    <a:pt x="21482" y="16163"/>
                    <a:pt x="21600" y="15988"/>
                    <a:pt x="21174" y="15787"/>
                  </a:cubicBezTo>
                  <a:close/>
                </a:path>
              </a:pathLst>
            </a:custGeom>
            <a:solidFill>
              <a:srgbClr val="FFFFFF"/>
            </a:solidFill>
            <a:ln w="12700" cap="flat">
              <a:noFill/>
              <a:miter lim="400000"/>
            </a:ln>
            <a:effectLst/>
          </p:spPr>
          <p:txBody>
            <a:bodyPr wrap="square" lIns="0" tIns="0" rIns="0" bIns="0" numCol="1" anchor="ctr">
              <a:noAutofit/>
            </a:bodyPr>
            <a:lstStyle/>
            <a:p>
              <a:pPr algn="l" defTabSz="914400">
                <a:defRPr sz="3600">
                  <a:latin typeface="Verdana"/>
                  <a:ea typeface="Verdana"/>
                  <a:cs typeface="Verdana"/>
                  <a:sym typeface="Verdana"/>
                </a:defRPr>
              </a:pPr>
              <a:endParaRPr sz="1800"/>
            </a:p>
          </p:txBody>
        </p:sp>
      </p:grpSp>
      <p:sp>
        <p:nvSpPr>
          <p:cNvPr id="5" name="Datumsplatzhalter 4">
            <a:extLst>
              <a:ext uri="{FF2B5EF4-FFF2-40B4-BE49-F238E27FC236}">
                <a16:creationId xmlns:a16="http://schemas.microsoft.com/office/drawing/2014/main" id="{6C7C9EC1-C466-403D-98F5-50C418241274}"/>
              </a:ext>
            </a:extLst>
          </p:cNvPr>
          <p:cNvSpPr>
            <a:spLocks noGrp="1"/>
          </p:cNvSpPr>
          <p:nvPr>
            <p:ph type="dt" sz="half" idx="2"/>
          </p:nvPr>
        </p:nvSpPr>
        <p:spPr>
          <a:xfrm>
            <a:off x="350143" y="6522130"/>
            <a:ext cx="930017" cy="252000"/>
          </a:xfrm>
          <a:prstGeom prst="rect">
            <a:avLst/>
          </a:prstGeom>
        </p:spPr>
        <p:txBody>
          <a:bodyPr vert="horz" lIns="91440" tIns="45720" rIns="91440" bIns="45720" rtlCol="0" anchor="ctr"/>
          <a:lstStyle>
            <a:lvl1pPr algn="l">
              <a:defRPr sz="1000">
                <a:solidFill>
                  <a:schemeClr val="bg1"/>
                </a:solidFill>
              </a:defRPr>
            </a:lvl1pPr>
          </a:lstStyle>
          <a:p>
            <a:fld id="{F99B0D9A-4DA3-4005-AE04-F2B36B5D38CA}" type="datetimeFigureOut">
              <a:rPr lang="de-DE" smtClean="0"/>
              <a:pPr/>
              <a:t>19.07.21</a:t>
            </a:fld>
            <a:endParaRPr lang="de-DE"/>
          </a:p>
        </p:txBody>
      </p:sp>
      <p:sp>
        <p:nvSpPr>
          <p:cNvPr id="38" name="Rechteck 37">
            <a:extLst>
              <a:ext uri="{FF2B5EF4-FFF2-40B4-BE49-F238E27FC236}">
                <a16:creationId xmlns:a16="http://schemas.microsoft.com/office/drawing/2014/main" id="{22C65182-AA3A-45C2-AE5A-1CE542912856}"/>
              </a:ext>
            </a:extLst>
          </p:cNvPr>
          <p:cNvSpPr/>
          <p:nvPr userDrawn="1"/>
        </p:nvSpPr>
        <p:spPr>
          <a:xfrm>
            <a:off x="57949" y="-389007"/>
            <a:ext cx="432000" cy="324000"/>
          </a:xfrm>
          <a:prstGeom prst="rect">
            <a:avLst/>
          </a:prstGeom>
          <a:solidFill>
            <a:schemeClr val="tx2"/>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39" name="Rechteck 38">
            <a:extLst>
              <a:ext uri="{FF2B5EF4-FFF2-40B4-BE49-F238E27FC236}">
                <a16:creationId xmlns:a16="http://schemas.microsoft.com/office/drawing/2014/main" id="{AFA1DECF-E1BC-4C4F-A3E1-4348BBFE2E2F}"/>
              </a:ext>
            </a:extLst>
          </p:cNvPr>
          <p:cNvSpPr/>
          <p:nvPr userDrawn="1"/>
        </p:nvSpPr>
        <p:spPr>
          <a:xfrm>
            <a:off x="2515604" y="-400102"/>
            <a:ext cx="432000" cy="324000"/>
          </a:xfrm>
          <a:prstGeom prst="rect">
            <a:avLst/>
          </a:prstGeom>
          <a:solidFill>
            <a:schemeClr val="accent2"/>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0" name="Rechteck 39">
            <a:extLst>
              <a:ext uri="{FF2B5EF4-FFF2-40B4-BE49-F238E27FC236}">
                <a16:creationId xmlns:a16="http://schemas.microsoft.com/office/drawing/2014/main" id="{15B47C02-2E45-4A15-8155-7F60E79623CB}"/>
              </a:ext>
            </a:extLst>
          </p:cNvPr>
          <p:cNvSpPr/>
          <p:nvPr userDrawn="1"/>
        </p:nvSpPr>
        <p:spPr>
          <a:xfrm>
            <a:off x="3744432" y="-398517"/>
            <a:ext cx="432000" cy="324000"/>
          </a:xfrm>
          <a:prstGeom prst="rect">
            <a:avLst/>
          </a:prstGeom>
          <a:solidFill>
            <a:schemeClr val="accent4"/>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1" name="Rechteck 40">
            <a:extLst>
              <a:ext uri="{FF2B5EF4-FFF2-40B4-BE49-F238E27FC236}">
                <a16:creationId xmlns:a16="http://schemas.microsoft.com/office/drawing/2014/main" id="{7CBE7E3C-BA3A-4040-B80B-E8A9BFD81BB3}"/>
              </a:ext>
            </a:extLst>
          </p:cNvPr>
          <p:cNvSpPr/>
          <p:nvPr userDrawn="1"/>
        </p:nvSpPr>
        <p:spPr>
          <a:xfrm>
            <a:off x="3130018" y="-396932"/>
            <a:ext cx="432000" cy="324000"/>
          </a:xfrm>
          <a:prstGeom prst="rect">
            <a:avLst/>
          </a:prstGeom>
          <a:solidFill>
            <a:srgbClr val="C0BEBE"/>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2" name="Rechteck 41">
            <a:extLst>
              <a:ext uri="{FF2B5EF4-FFF2-40B4-BE49-F238E27FC236}">
                <a16:creationId xmlns:a16="http://schemas.microsoft.com/office/drawing/2014/main" id="{ED55CDC3-5DCA-45CF-8609-4C34107D8918}"/>
              </a:ext>
            </a:extLst>
          </p:cNvPr>
          <p:cNvSpPr/>
          <p:nvPr userDrawn="1"/>
        </p:nvSpPr>
        <p:spPr>
          <a:xfrm>
            <a:off x="672362" y="-387424"/>
            <a:ext cx="432000" cy="324000"/>
          </a:xfrm>
          <a:prstGeom prst="rect">
            <a:avLst/>
          </a:prstGeom>
          <a:solidFill>
            <a:srgbClr val="2F3C75"/>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3" name="Rechteck 42">
            <a:extLst>
              <a:ext uri="{FF2B5EF4-FFF2-40B4-BE49-F238E27FC236}">
                <a16:creationId xmlns:a16="http://schemas.microsoft.com/office/drawing/2014/main" id="{ECEA60A1-5E8C-4C64-8C12-08958DD74C28}"/>
              </a:ext>
            </a:extLst>
          </p:cNvPr>
          <p:cNvSpPr/>
          <p:nvPr userDrawn="1"/>
        </p:nvSpPr>
        <p:spPr>
          <a:xfrm>
            <a:off x="4358846" y="-395347"/>
            <a:ext cx="432000" cy="324000"/>
          </a:xfrm>
          <a:prstGeom prst="rect">
            <a:avLst/>
          </a:prstGeom>
          <a:solidFill>
            <a:schemeClr val="tx1"/>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4" name="Rechteck 43">
            <a:extLst>
              <a:ext uri="{FF2B5EF4-FFF2-40B4-BE49-F238E27FC236}">
                <a16:creationId xmlns:a16="http://schemas.microsoft.com/office/drawing/2014/main" id="{F258A81D-DCC6-42F5-92F3-712954DC1C6A}"/>
              </a:ext>
            </a:extLst>
          </p:cNvPr>
          <p:cNvSpPr/>
          <p:nvPr userDrawn="1"/>
        </p:nvSpPr>
        <p:spPr>
          <a:xfrm>
            <a:off x="4973257" y="-393762"/>
            <a:ext cx="432000" cy="324000"/>
          </a:xfrm>
          <a:prstGeom prst="rect">
            <a:avLst/>
          </a:prstGeom>
          <a:solidFill>
            <a:srgbClr val="F3971D"/>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5" name="Rechteck 44">
            <a:extLst>
              <a:ext uri="{FF2B5EF4-FFF2-40B4-BE49-F238E27FC236}">
                <a16:creationId xmlns:a16="http://schemas.microsoft.com/office/drawing/2014/main" id="{EA9C490F-FA21-4E7D-8E39-EB1E89B39968}"/>
              </a:ext>
            </a:extLst>
          </p:cNvPr>
          <p:cNvSpPr/>
          <p:nvPr userDrawn="1"/>
        </p:nvSpPr>
        <p:spPr>
          <a:xfrm>
            <a:off x="1286776" y="-392177"/>
            <a:ext cx="432000" cy="324000"/>
          </a:xfrm>
          <a:prstGeom prst="rect">
            <a:avLst/>
          </a:prstGeom>
          <a:solidFill>
            <a:srgbClr val="5C80BD"/>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6" name="Rechteck 45">
            <a:extLst>
              <a:ext uri="{FF2B5EF4-FFF2-40B4-BE49-F238E27FC236}">
                <a16:creationId xmlns:a16="http://schemas.microsoft.com/office/drawing/2014/main" id="{2E9BA7E2-5504-4D74-B004-F8CE1E9FD203}"/>
              </a:ext>
            </a:extLst>
          </p:cNvPr>
          <p:cNvSpPr/>
          <p:nvPr userDrawn="1"/>
        </p:nvSpPr>
        <p:spPr>
          <a:xfrm>
            <a:off x="1901190" y="-390592"/>
            <a:ext cx="432000" cy="324000"/>
          </a:xfrm>
          <a:prstGeom prst="rect">
            <a:avLst/>
          </a:prstGeom>
          <a:solidFill>
            <a:srgbClr val="75A2D6"/>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891136386"/>
      </p:ext>
    </p:extLst>
  </p:cSld>
  <p:clrMap bg1="lt1" tx1="dk1" bg2="lt2" tx2="dk2" accent1="accent1" accent2="accent2" accent3="accent3" accent4="accent4" accent5="accent5" accent6="accent6" hlink="hlink" folHlink="folHlink"/>
  <p:sldLayoutIdLst>
    <p:sldLayoutId id="2147483680" r:id="rId1"/>
  </p:sldLayoutIdLst>
  <p:transition spd="med"/>
  <p:hf hdr="0" dt="0"/>
  <p:txStyles>
    <p:title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p:titleStyle>
    <p:bodyStyle>
      <a:lvl1pPr marL="285750" marR="0" indent="-285750" algn="l" defTabSz="412750" rtl="0" eaLnBrk="1" latinLnBrk="0" hangingPunct="1">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eaLnBrk="1" latinLnBrk="0" hangingPunct="1">
        <a:lnSpc>
          <a:spcPct val="100000"/>
        </a:lnSpc>
        <a:spcBef>
          <a:spcPts val="300"/>
        </a:spcBef>
        <a:spcAft>
          <a:spcPts val="0"/>
        </a:spcAft>
        <a:buClrTx/>
        <a:buSzPct val="125000"/>
        <a:buFontTx/>
        <a:buChar char="•"/>
        <a:tabLst/>
        <a:defRPr sz="18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eaLnBrk="1" latinLnBrk="0" hangingPunct="1">
        <a:lnSpc>
          <a:spcPct val="100000"/>
        </a:lnSpc>
        <a:spcBef>
          <a:spcPts val="300"/>
        </a:spcBef>
        <a:spcAft>
          <a:spcPts val="0"/>
        </a:spcAft>
        <a:buClrTx/>
        <a:buSzPct val="125000"/>
        <a:buFontTx/>
        <a:buChar char="•"/>
        <a:tabLst/>
        <a:defRPr sz="16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eaLnBrk="1" latinLnBrk="0" hangingPunct="1">
        <a:lnSpc>
          <a:spcPct val="100000"/>
        </a:lnSpc>
        <a:spcBef>
          <a:spcPts val="300"/>
        </a:spcBef>
        <a:spcAft>
          <a:spcPts val="0"/>
        </a:spcAft>
        <a:buClrTx/>
        <a:buSzPct val="125000"/>
        <a:buFontTx/>
        <a:buChar char="•"/>
        <a:tabLst/>
        <a:defRPr sz="1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p:bodyStyle>
    <p:otherStyle>
      <a:lvl1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C2AB51F-B0C8-4B4C-9C3C-F72D32A26639}"/>
              </a:ext>
            </a:extLst>
          </p:cNvPr>
          <p:cNvGraphicFramePr>
            <a:graphicFrameLocks noChangeAspect="1"/>
          </p:cNvGraphicFramePr>
          <p:nvPr userDrawn="1">
            <p:custDataLst>
              <p:tags r:id="rId2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25" imgW="347" imgH="348" progId="TCLayout.ActiveDocument.1">
                  <p:embed/>
                </p:oleObj>
              </mc:Choice>
              <mc:Fallback>
                <p:oleObj name="think-cell Slide" r:id="rId25" imgW="347" imgH="348" progId="TCLayout.ActiveDocument.1">
                  <p:embed/>
                  <p:pic>
                    <p:nvPicPr>
                      <p:cNvPr id="2" name="Objekt 1" hidden="1">
                        <a:extLst>
                          <a:ext uri="{FF2B5EF4-FFF2-40B4-BE49-F238E27FC236}">
                            <a16:creationId xmlns:a16="http://schemas.microsoft.com/office/drawing/2014/main" id="{BC2AB51F-B0C8-4B4C-9C3C-F72D32A26639}"/>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16" name="Rechteck 9">
            <a:extLst>
              <a:ext uri="{FF2B5EF4-FFF2-40B4-BE49-F238E27FC236}">
                <a16:creationId xmlns:a16="http://schemas.microsoft.com/office/drawing/2014/main" id="{AEFE5095-D6CE-BB42-838B-675BE1E2B66B}"/>
              </a:ext>
            </a:extLst>
          </p:cNvPr>
          <p:cNvSpPr/>
          <p:nvPr userDrawn="1"/>
        </p:nvSpPr>
        <p:spPr>
          <a:xfrm>
            <a:off x="0" y="6423122"/>
            <a:ext cx="12191449" cy="442600"/>
          </a:xfrm>
          <a:prstGeom prst="rect">
            <a:avLst/>
          </a:prstGeom>
          <a:solidFill>
            <a:srgbClr val="252D5C">
              <a:alpha val="70000"/>
            </a:srgbClr>
          </a:solidFill>
          <a:ln w="12700">
            <a:miter lim="400000"/>
          </a:ln>
        </p:spPr>
        <p:txBody>
          <a:bodyPr lIns="0" tIns="0" rIns="0" bIns="0" anchor="ctr"/>
          <a:lstStyle/>
          <a:p>
            <a:endParaRPr sz="750"/>
          </a:p>
        </p:txBody>
      </p:sp>
      <p:sp>
        <p:nvSpPr>
          <p:cNvPr id="17" name="Rechtwinkliges Dreieck 12">
            <a:extLst>
              <a:ext uri="{FF2B5EF4-FFF2-40B4-BE49-F238E27FC236}">
                <a16:creationId xmlns:a16="http://schemas.microsoft.com/office/drawing/2014/main" id="{AA0EE244-C76D-8E4C-BB94-0A4D3A1E28F4}"/>
              </a:ext>
            </a:extLst>
          </p:cNvPr>
          <p:cNvSpPr/>
          <p:nvPr userDrawn="1"/>
        </p:nvSpPr>
        <p:spPr>
          <a:xfrm rot="10800000" flipV="1">
            <a:off x="5997978" y="6426430"/>
            <a:ext cx="6195609" cy="442800"/>
          </a:xfrm>
          <a:prstGeom prst="rtTriangle">
            <a:avLst/>
          </a:prstGeom>
          <a:solidFill>
            <a:srgbClr val="262C4D">
              <a:alpha val="7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8" name="Rechtwinkliges Dreieck 13">
            <a:extLst>
              <a:ext uri="{FF2B5EF4-FFF2-40B4-BE49-F238E27FC236}">
                <a16:creationId xmlns:a16="http://schemas.microsoft.com/office/drawing/2014/main" id="{DCF21D3E-7CD0-C74D-95BE-BC91A797B930}"/>
              </a:ext>
            </a:extLst>
          </p:cNvPr>
          <p:cNvSpPr>
            <a:spLocks/>
          </p:cNvSpPr>
          <p:nvPr userDrawn="1"/>
        </p:nvSpPr>
        <p:spPr>
          <a:xfrm>
            <a:off x="0" y="6422924"/>
            <a:ext cx="12193589" cy="442800"/>
          </a:xfrm>
          <a:prstGeom prst="rtTriangle">
            <a:avLst/>
          </a:prstGeom>
          <a:solidFill>
            <a:srgbClr val="252D5C">
              <a:alpha val="70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27" name="Footer Placeholder 26">
            <a:extLst>
              <a:ext uri="{FF2B5EF4-FFF2-40B4-BE49-F238E27FC236}">
                <a16:creationId xmlns:a16="http://schemas.microsoft.com/office/drawing/2014/main" id="{16A27BA2-42E7-ED4B-8A99-AA922DDC6F0D}"/>
              </a:ext>
            </a:extLst>
          </p:cNvPr>
          <p:cNvSpPr>
            <a:spLocks noGrp="1"/>
          </p:cNvSpPr>
          <p:nvPr>
            <p:ph type="ftr" sz="quarter" idx="3"/>
          </p:nvPr>
        </p:nvSpPr>
        <p:spPr>
          <a:xfrm>
            <a:off x="1280159" y="6521824"/>
            <a:ext cx="2630103" cy="264291"/>
          </a:xfrm>
          <a:prstGeom prst="rect">
            <a:avLst/>
          </a:prstGeom>
        </p:spPr>
        <p:txBody>
          <a:bodyPr vert="horz" lIns="91440" tIns="45720" rIns="91440" bIns="45720" rtlCol="0" anchor="ctr"/>
          <a:lstStyle>
            <a:lvl1pPr algn="l">
              <a:defRPr sz="1000">
                <a:solidFill>
                  <a:schemeClr val="bg1"/>
                </a:solidFill>
                <a:latin typeface="Neue Haas Grotesk Text Pro" panose="020B0504020202020204" pitchFamily="34" charset="77"/>
              </a:defRPr>
            </a:lvl1pPr>
          </a:lstStyle>
          <a:p>
            <a:r>
              <a:rPr lang="en-AU" noProof="0" dirty="0">
                <a:solidFill>
                  <a:prstClr val="white"/>
                </a:solidFill>
              </a:rPr>
              <a:t>Project proposal – kallikrein gene </a:t>
            </a:r>
          </a:p>
        </p:txBody>
      </p:sp>
      <p:sp>
        <p:nvSpPr>
          <p:cNvPr id="37" name="Title Placeholder 35">
            <a:extLst>
              <a:ext uri="{FF2B5EF4-FFF2-40B4-BE49-F238E27FC236}">
                <a16:creationId xmlns:a16="http://schemas.microsoft.com/office/drawing/2014/main" id="{D4283738-7239-584E-A19E-F86EA03764CA}"/>
              </a:ext>
            </a:extLst>
          </p:cNvPr>
          <p:cNvSpPr>
            <a:spLocks noGrp="1"/>
          </p:cNvSpPr>
          <p:nvPr>
            <p:ph type="title"/>
          </p:nvPr>
        </p:nvSpPr>
        <p:spPr>
          <a:xfrm>
            <a:off x="425164" y="345070"/>
            <a:ext cx="11344813" cy="541637"/>
          </a:xfrm>
          <a:prstGeom prst="rect">
            <a:avLst/>
          </a:prstGeom>
        </p:spPr>
        <p:txBody>
          <a:bodyPr vert="horz" lIns="91440" tIns="45720" rIns="91440" bIns="45720" rtlCol="0" anchor="ctr">
            <a:normAutofit/>
          </a:bodyPr>
          <a:lstStyle/>
          <a:p>
            <a:r>
              <a:rPr lang="en-US" err="1"/>
              <a:t>Folientitel</a:t>
            </a:r>
            <a:endParaRPr lang="de-DE"/>
          </a:p>
        </p:txBody>
      </p:sp>
      <p:sp>
        <p:nvSpPr>
          <p:cNvPr id="3" name="Text Placeholder 2">
            <a:extLst>
              <a:ext uri="{FF2B5EF4-FFF2-40B4-BE49-F238E27FC236}">
                <a16:creationId xmlns:a16="http://schemas.microsoft.com/office/drawing/2014/main" id="{0702645A-05E5-D54E-ADC2-AA5E0E83073C}"/>
              </a:ext>
            </a:extLst>
          </p:cNvPr>
          <p:cNvSpPr>
            <a:spLocks noGrp="1"/>
          </p:cNvSpPr>
          <p:nvPr>
            <p:ph type="body" idx="1"/>
          </p:nvPr>
        </p:nvSpPr>
        <p:spPr>
          <a:xfrm>
            <a:off x="425165" y="1491915"/>
            <a:ext cx="11328817" cy="483853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p:txBody>
      </p:sp>
      <p:sp>
        <p:nvSpPr>
          <p:cNvPr id="4" name="Slide Number Placeholder 3">
            <a:extLst>
              <a:ext uri="{FF2B5EF4-FFF2-40B4-BE49-F238E27FC236}">
                <a16:creationId xmlns:a16="http://schemas.microsoft.com/office/drawing/2014/main" id="{CE65D0EB-29B7-394E-A8F5-08CD61EE6E54}"/>
              </a:ext>
            </a:extLst>
          </p:cNvPr>
          <p:cNvSpPr>
            <a:spLocks noGrp="1"/>
          </p:cNvSpPr>
          <p:nvPr>
            <p:ph type="sldNum" sz="quarter" idx="4"/>
          </p:nvPr>
        </p:nvSpPr>
        <p:spPr>
          <a:xfrm>
            <a:off x="11587332" y="6464974"/>
            <a:ext cx="354013" cy="365125"/>
          </a:xfrm>
          <a:prstGeom prst="rect">
            <a:avLst/>
          </a:prstGeom>
        </p:spPr>
        <p:txBody>
          <a:bodyPr vert="horz" lIns="91440" tIns="45720" rIns="91440" bIns="45720" rtlCol="0" anchor="ctr"/>
          <a:lstStyle>
            <a:lvl1pPr algn="ctr">
              <a:defRPr sz="1000" b="0" i="0">
                <a:solidFill>
                  <a:schemeClr val="bg1"/>
                </a:solidFill>
                <a:latin typeface="Neue Haas Grotesk Text Pro" panose="020B0504020202020204" pitchFamily="34" charset="77"/>
              </a:defRPr>
            </a:lvl1pPr>
          </a:lstStyle>
          <a:p>
            <a:fld id="{B281A957-6520-924B-A9B6-7FAF4EB2D918}" type="slidenum">
              <a:rPr lang="de-DE" smtClean="0"/>
              <a:pPr/>
              <a:t>‹#›</a:t>
            </a:fld>
            <a:endParaRPr lang="de-DE"/>
          </a:p>
        </p:txBody>
      </p:sp>
      <p:grpSp>
        <p:nvGrpSpPr>
          <p:cNvPr id="15" name="Grafik 7">
            <a:extLst>
              <a:ext uri="{FF2B5EF4-FFF2-40B4-BE49-F238E27FC236}">
                <a16:creationId xmlns:a16="http://schemas.microsoft.com/office/drawing/2014/main" id="{E734E7BC-89D9-F443-B50A-48B98B138D0B}"/>
              </a:ext>
            </a:extLst>
          </p:cNvPr>
          <p:cNvGrpSpPr>
            <a:grpSpLocks noChangeAspect="1"/>
          </p:cNvGrpSpPr>
          <p:nvPr userDrawn="1"/>
        </p:nvGrpSpPr>
        <p:grpSpPr>
          <a:xfrm>
            <a:off x="11627982" y="6491347"/>
            <a:ext cx="252000" cy="294768"/>
            <a:chOff x="-1" y="-2"/>
            <a:chExt cx="722697" cy="845345"/>
          </a:xfrm>
        </p:grpSpPr>
        <p:sp>
          <p:nvSpPr>
            <p:cNvPr id="23" name="Freihandform: Form 13">
              <a:extLst>
                <a:ext uri="{FF2B5EF4-FFF2-40B4-BE49-F238E27FC236}">
                  <a16:creationId xmlns:a16="http://schemas.microsoft.com/office/drawing/2014/main" id="{E54068D1-E054-3446-B007-13C0C9A68D4E}"/>
                </a:ext>
              </a:extLst>
            </p:cNvPr>
            <p:cNvSpPr/>
            <p:nvPr/>
          </p:nvSpPr>
          <p:spPr>
            <a:xfrm>
              <a:off x="115246" y="-2"/>
              <a:ext cx="31780" cy="31784"/>
            </a:xfrm>
            <a:custGeom>
              <a:avLst/>
              <a:gdLst/>
              <a:ahLst/>
              <a:cxnLst>
                <a:cxn ang="0">
                  <a:pos x="wd2" y="hd2"/>
                </a:cxn>
                <a:cxn ang="5400000">
                  <a:pos x="wd2" y="hd2"/>
                </a:cxn>
                <a:cxn ang="10800000">
                  <a:pos x="wd2" y="hd2"/>
                </a:cxn>
                <a:cxn ang="16200000">
                  <a:pos x="wd2" y="hd2"/>
                </a:cxn>
              </a:cxnLst>
              <a:rect l="0" t="0" r="r" b="b"/>
              <a:pathLst>
                <a:path w="18939" h="18400" extrusionOk="0">
                  <a:moveTo>
                    <a:pt x="2371" y="18400"/>
                  </a:moveTo>
                  <a:cubicBezTo>
                    <a:pt x="5" y="13524"/>
                    <a:pt x="-2661" y="8647"/>
                    <a:pt x="5625" y="2725"/>
                  </a:cubicBezTo>
                  <a:cubicBezTo>
                    <a:pt x="13907" y="-3200"/>
                    <a:pt x="16276" y="1676"/>
                    <a:pt x="18939" y="6556"/>
                  </a:cubicBezTo>
                </a:path>
              </a:pathLst>
            </a:custGeom>
            <a:solidFill>
              <a:srgbClr val="FFFFFF"/>
            </a:solidFill>
            <a:ln w="12700" cap="flat">
              <a:noFill/>
              <a:miter lim="400000"/>
            </a:ln>
            <a:effectLst/>
          </p:spPr>
          <p:txBody>
            <a:bodyPr wrap="square" lIns="0" tIns="0" rIns="0" bIns="0" numCol="1" anchor="ctr">
              <a:noAutofit/>
            </a:bodyPr>
            <a:lstStyle/>
            <a:p>
              <a:pPr algn="l" defTabSz="914400">
                <a:defRPr sz="3600">
                  <a:latin typeface="Verdana"/>
                  <a:ea typeface="Verdana"/>
                  <a:cs typeface="Verdana"/>
                  <a:sym typeface="Verdana"/>
                </a:defRPr>
              </a:pPr>
              <a:endParaRPr sz="1800"/>
            </a:p>
          </p:txBody>
        </p:sp>
        <p:sp>
          <p:nvSpPr>
            <p:cNvPr id="24" name="Freihandform: Form 12">
              <a:extLst>
                <a:ext uri="{FF2B5EF4-FFF2-40B4-BE49-F238E27FC236}">
                  <a16:creationId xmlns:a16="http://schemas.microsoft.com/office/drawing/2014/main" id="{BB1126BA-0817-464F-8674-C8C62BB19AD8}"/>
                </a:ext>
              </a:extLst>
            </p:cNvPr>
            <p:cNvSpPr/>
            <p:nvPr/>
          </p:nvSpPr>
          <p:spPr>
            <a:xfrm>
              <a:off x="70507" y="185817"/>
              <a:ext cx="627062" cy="588848"/>
            </a:xfrm>
            <a:custGeom>
              <a:avLst/>
              <a:gdLst/>
              <a:ahLst/>
              <a:cxnLst>
                <a:cxn ang="0">
                  <a:pos x="wd2" y="hd2"/>
                </a:cxn>
                <a:cxn ang="5400000">
                  <a:pos x="wd2" y="hd2"/>
                </a:cxn>
                <a:cxn ang="10800000">
                  <a:pos x="wd2" y="hd2"/>
                </a:cxn>
                <a:cxn ang="16200000">
                  <a:pos x="wd2" y="hd2"/>
                </a:cxn>
              </a:cxnLst>
              <a:rect l="0" t="0" r="r" b="b"/>
              <a:pathLst>
                <a:path w="21504" h="21600" extrusionOk="0">
                  <a:moveTo>
                    <a:pt x="10751" y="20602"/>
                  </a:moveTo>
                  <a:cubicBezTo>
                    <a:pt x="11531" y="20602"/>
                    <a:pt x="12311" y="20511"/>
                    <a:pt x="13058" y="20311"/>
                  </a:cubicBezTo>
                  <a:cubicBezTo>
                    <a:pt x="14314" y="19985"/>
                    <a:pt x="15501" y="19386"/>
                    <a:pt x="16537" y="18587"/>
                  </a:cubicBezTo>
                  <a:cubicBezTo>
                    <a:pt x="17571" y="17770"/>
                    <a:pt x="18454" y="16754"/>
                    <a:pt x="19132" y="15556"/>
                  </a:cubicBezTo>
                  <a:cubicBezTo>
                    <a:pt x="19777" y="14430"/>
                    <a:pt x="20235" y="13142"/>
                    <a:pt x="20456" y="11744"/>
                  </a:cubicBezTo>
                  <a:cubicBezTo>
                    <a:pt x="20490" y="11417"/>
                    <a:pt x="20524" y="11091"/>
                    <a:pt x="20541" y="10746"/>
                  </a:cubicBezTo>
                  <a:cubicBezTo>
                    <a:pt x="20558" y="10401"/>
                    <a:pt x="20575" y="10038"/>
                    <a:pt x="20558" y="9693"/>
                  </a:cubicBezTo>
                  <a:cubicBezTo>
                    <a:pt x="20541" y="9348"/>
                    <a:pt x="20524" y="8985"/>
                    <a:pt x="20473" y="8658"/>
                  </a:cubicBezTo>
                  <a:cubicBezTo>
                    <a:pt x="20439" y="8313"/>
                    <a:pt x="20371" y="7987"/>
                    <a:pt x="20303" y="7642"/>
                  </a:cubicBezTo>
                  <a:cubicBezTo>
                    <a:pt x="20286" y="7551"/>
                    <a:pt x="20269" y="7442"/>
                    <a:pt x="20303" y="7315"/>
                  </a:cubicBezTo>
                  <a:cubicBezTo>
                    <a:pt x="20337" y="7206"/>
                    <a:pt x="20439" y="7097"/>
                    <a:pt x="20660" y="7043"/>
                  </a:cubicBezTo>
                  <a:cubicBezTo>
                    <a:pt x="20880" y="6988"/>
                    <a:pt x="20999" y="7043"/>
                    <a:pt x="21084" y="7134"/>
                  </a:cubicBezTo>
                  <a:cubicBezTo>
                    <a:pt x="21169" y="7206"/>
                    <a:pt x="21202" y="7315"/>
                    <a:pt x="21219" y="7424"/>
                  </a:cubicBezTo>
                  <a:cubicBezTo>
                    <a:pt x="21304" y="7787"/>
                    <a:pt x="21355" y="8150"/>
                    <a:pt x="21406" y="8531"/>
                  </a:cubicBezTo>
                  <a:cubicBezTo>
                    <a:pt x="21457" y="8912"/>
                    <a:pt x="21474" y="9293"/>
                    <a:pt x="21491" y="9657"/>
                  </a:cubicBezTo>
                  <a:cubicBezTo>
                    <a:pt x="21508" y="10038"/>
                    <a:pt x="21508" y="10419"/>
                    <a:pt x="21491" y="10800"/>
                  </a:cubicBezTo>
                  <a:cubicBezTo>
                    <a:pt x="21457" y="11163"/>
                    <a:pt x="21423" y="11544"/>
                    <a:pt x="21372" y="11907"/>
                  </a:cubicBezTo>
                  <a:cubicBezTo>
                    <a:pt x="21152" y="13414"/>
                    <a:pt x="20643" y="14830"/>
                    <a:pt x="19930" y="16082"/>
                  </a:cubicBezTo>
                  <a:cubicBezTo>
                    <a:pt x="19183" y="17389"/>
                    <a:pt x="18216" y="18514"/>
                    <a:pt x="17079" y="19386"/>
                  </a:cubicBezTo>
                  <a:cubicBezTo>
                    <a:pt x="15960" y="20275"/>
                    <a:pt x="14653" y="20929"/>
                    <a:pt x="13279" y="21292"/>
                  </a:cubicBezTo>
                  <a:cubicBezTo>
                    <a:pt x="12464" y="21491"/>
                    <a:pt x="11616" y="21600"/>
                    <a:pt x="10751" y="21600"/>
                  </a:cubicBezTo>
                  <a:moveTo>
                    <a:pt x="10751" y="21600"/>
                  </a:moveTo>
                  <a:cubicBezTo>
                    <a:pt x="10208" y="21600"/>
                    <a:pt x="9647" y="21564"/>
                    <a:pt x="9088" y="21473"/>
                  </a:cubicBezTo>
                  <a:cubicBezTo>
                    <a:pt x="7662" y="21237"/>
                    <a:pt x="6339" y="20693"/>
                    <a:pt x="5168" y="19930"/>
                  </a:cubicBezTo>
                  <a:cubicBezTo>
                    <a:pt x="3946" y="19132"/>
                    <a:pt x="2894" y="18097"/>
                    <a:pt x="2080" y="16881"/>
                  </a:cubicBezTo>
                  <a:cubicBezTo>
                    <a:pt x="1248" y="15665"/>
                    <a:pt x="638" y="14285"/>
                    <a:pt x="298" y="12815"/>
                  </a:cubicBezTo>
                  <a:cubicBezTo>
                    <a:pt x="-24" y="11399"/>
                    <a:pt x="-92" y="9874"/>
                    <a:pt x="129" y="8350"/>
                  </a:cubicBezTo>
                  <a:cubicBezTo>
                    <a:pt x="264" y="7496"/>
                    <a:pt x="468" y="6662"/>
                    <a:pt x="773" y="5863"/>
                  </a:cubicBezTo>
                  <a:cubicBezTo>
                    <a:pt x="1079" y="5064"/>
                    <a:pt x="1469" y="4284"/>
                    <a:pt x="1927" y="3576"/>
                  </a:cubicBezTo>
                  <a:cubicBezTo>
                    <a:pt x="2402" y="2868"/>
                    <a:pt x="2945" y="2215"/>
                    <a:pt x="3539" y="1615"/>
                  </a:cubicBezTo>
                  <a:cubicBezTo>
                    <a:pt x="4133" y="1035"/>
                    <a:pt x="4795" y="526"/>
                    <a:pt x="5507" y="109"/>
                  </a:cubicBezTo>
                  <a:cubicBezTo>
                    <a:pt x="5592" y="54"/>
                    <a:pt x="5677" y="0"/>
                    <a:pt x="5796" y="0"/>
                  </a:cubicBezTo>
                  <a:cubicBezTo>
                    <a:pt x="5915" y="18"/>
                    <a:pt x="6033" y="91"/>
                    <a:pt x="6135" y="290"/>
                  </a:cubicBezTo>
                  <a:cubicBezTo>
                    <a:pt x="6254" y="508"/>
                    <a:pt x="6254" y="653"/>
                    <a:pt x="6203" y="762"/>
                  </a:cubicBezTo>
                  <a:cubicBezTo>
                    <a:pt x="6135" y="871"/>
                    <a:pt x="6050" y="926"/>
                    <a:pt x="5966" y="980"/>
                  </a:cubicBezTo>
                  <a:cubicBezTo>
                    <a:pt x="5321" y="1379"/>
                    <a:pt x="4710" y="1833"/>
                    <a:pt x="4167" y="2360"/>
                  </a:cubicBezTo>
                  <a:cubicBezTo>
                    <a:pt x="3624" y="2904"/>
                    <a:pt x="3132" y="3503"/>
                    <a:pt x="2708" y="4157"/>
                  </a:cubicBezTo>
                  <a:cubicBezTo>
                    <a:pt x="2283" y="4810"/>
                    <a:pt x="1927" y="5500"/>
                    <a:pt x="1639" y="6244"/>
                  </a:cubicBezTo>
                  <a:cubicBezTo>
                    <a:pt x="1367" y="6970"/>
                    <a:pt x="1180" y="7732"/>
                    <a:pt x="1062" y="8495"/>
                  </a:cubicBezTo>
                  <a:cubicBezTo>
                    <a:pt x="858" y="9911"/>
                    <a:pt x="926" y="11290"/>
                    <a:pt x="1215" y="12579"/>
                  </a:cubicBezTo>
                  <a:cubicBezTo>
                    <a:pt x="1520" y="13922"/>
                    <a:pt x="2080" y="15174"/>
                    <a:pt x="2826" y="16282"/>
                  </a:cubicBezTo>
                  <a:cubicBezTo>
                    <a:pt x="3590" y="17389"/>
                    <a:pt x="4540" y="18351"/>
                    <a:pt x="5660" y="19077"/>
                  </a:cubicBezTo>
                  <a:cubicBezTo>
                    <a:pt x="6712" y="19767"/>
                    <a:pt x="7934" y="20257"/>
                    <a:pt x="9240" y="20475"/>
                  </a:cubicBezTo>
                  <a:cubicBezTo>
                    <a:pt x="9749" y="20566"/>
                    <a:pt x="10258" y="20602"/>
                    <a:pt x="10750" y="20602"/>
                  </a:cubicBezTo>
                </a:path>
              </a:pathLst>
            </a:custGeom>
            <a:solidFill>
              <a:srgbClr val="F3971D"/>
            </a:solidFill>
            <a:ln w="12700" cap="flat">
              <a:noFill/>
              <a:miter lim="400000"/>
            </a:ln>
            <a:effectLst/>
          </p:spPr>
          <p:txBody>
            <a:bodyPr wrap="square" lIns="0" tIns="0" rIns="0" bIns="0" numCol="1" anchor="ctr">
              <a:noAutofit/>
            </a:bodyPr>
            <a:lstStyle/>
            <a:p>
              <a:pPr algn="l" defTabSz="914400">
                <a:defRPr sz="3600">
                  <a:latin typeface="Verdana"/>
                  <a:ea typeface="Verdana"/>
                  <a:cs typeface="Verdana"/>
                  <a:sym typeface="Verdana"/>
                </a:defRPr>
              </a:pPr>
              <a:endParaRPr sz="1800"/>
            </a:p>
          </p:txBody>
        </p:sp>
        <p:sp>
          <p:nvSpPr>
            <p:cNvPr id="25" name="Freihandform: Form 14">
              <a:extLst>
                <a:ext uri="{FF2B5EF4-FFF2-40B4-BE49-F238E27FC236}">
                  <a16:creationId xmlns:a16="http://schemas.microsoft.com/office/drawing/2014/main" id="{8501D559-8432-424D-8DE7-9E6687F8D8F4}"/>
                </a:ext>
              </a:extLst>
            </p:cNvPr>
            <p:cNvSpPr/>
            <p:nvPr/>
          </p:nvSpPr>
          <p:spPr>
            <a:xfrm>
              <a:off x="-1" y="2850"/>
              <a:ext cx="722697" cy="842493"/>
            </a:xfrm>
            <a:custGeom>
              <a:avLst/>
              <a:gdLst/>
              <a:ahLst/>
              <a:cxnLst>
                <a:cxn ang="0">
                  <a:pos x="wd2" y="hd2"/>
                </a:cxn>
                <a:cxn ang="5400000">
                  <a:pos x="wd2" y="hd2"/>
                </a:cxn>
                <a:cxn ang="10800000">
                  <a:pos x="wd2" y="hd2"/>
                </a:cxn>
                <a:cxn ang="16200000">
                  <a:pos x="wd2" y="hd2"/>
                </a:cxn>
              </a:cxnLst>
              <a:rect l="0" t="0" r="r" b="b"/>
              <a:pathLst>
                <a:path w="21474" h="21370" extrusionOk="0">
                  <a:moveTo>
                    <a:pt x="21174" y="15787"/>
                  </a:moveTo>
                  <a:cubicBezTo>
                    <a:pt x="20762" y="15586"/>
                    <a:pt x="20644" y="15762"/>
                    <a:pt x="20527" y="15938"/>
                  </a:cubicBezTo>
                  <a:cubicBezTo>
                    <a:pt x="19600" y="17331"/>
                    <a:pt x="18277" y="18460"/>
                    <a:pt x="16689" y="19251"/>
                  </a:cubicBezTo>
                  <a:cubicBezTo>
                    <a:pt x="15116" y="20029"/>
                    <a:pt x="13292" y="20468"/>
                    <a:pt x="11410" y="20468"/>
                  </a:cubicBezTo>
                  <a:cubicBezTo>
                    <a:pt x="8543" y="20468"/>
                    <a:pt x="5926" y="19464"/>
                    <a:pt x="4029" y="17845"/>
                  </a:cubicBezTo>
                  <a:cubicBezTo>
                    <a:pt x="2132" y="16239"/>
                    <a:pt x="956" y="14005"/>
                    <a:pt x="956" y="11557"/>
                  </a:cubicBezTo>
                  <a:cubicBezTo>
                    <a:pt x="956" y="9700"/>
                    <a:pt x="1662" y="7918"/>
                    <a:pt x="2882" y="6437"/>
                  </a:cubicBezTo>
                  <a:cubicBezTo>
                    <a:pt x="4102" y="4956"/>
                    <a:pt x="5823" y="3788"/>
                    <a:pt x="7867" y="3161"/>
                  </a:cubicBezTo>
                  <a:cubicBezTo>
                    <a:pt x="8087" y="3085"/>
                    <a:pt x="8308" y="3023"/>
                    <a:pt x="8146" y="2634"/>
                  </a:cubicBezTo>
                  <a:cubicBezTo>
                    <a:pt x="7984" y="2245"/>
                    <a:pt x="7764" y="2320"/>
                    <a:pt x="7543" y="2383"/>
                  </a:cubicBezTo>
                  <a:cubicBezTo>
                    <a:pt x="7093" y="2522"/>
                    <a:pt x="6659" y="2685"/>
                    <a:pt x="6239" y="2870"/>
                  </a:cubicBezTo>
                  <a:lnTo>
                    <a:pt x="4367" y="236"/>
                  </a:lnTo>
                  <a:cubicBezTo>
                    <a:pt x="4235" y="61"/>
                    <a:pt x="4117" y="-115"/>
                    <a:pt x="3705" y="98"/>
                  </a:cubicBezTo>
                  <a:cubicBezTo>
                    <a:pt x="3294" y="312"/>
                    <a:pt x="3426" y="487"/>
                    <a:pt x="3544" y="663"/>
                  </a:cubicBezTo>
                  <a:lnTo>
                    <a:pt x="5403" y="3278"/>
                  </a:lnTo>
                  <a:cubicBezTo>
                    <a:pt x="4097" y="3979"/>
                    <a:pt x="2973" y="4897"/>
                    <a:pt x="2088" y="5960"/>
                  </a:cubicBezTo>
                  <a:cubicBezTo>
                    <a:pt x="765" y="7579"/>
                    <a:pt x="0" y="9524"/>
                    <a:pt x="0" y="11557"/>
                  </a:cubicBezTo>
                  <a:cubicBezTo>
                    <a:pt x="0" y="14231"/>
                    <a:pt x="1279" y="16666"/>
                    <a:pt x="3353" y="18435"/>
                  </a:cubicBezTo>
                  <a:cubicBezTo>
                    <a:pt x="5426" y="20192"/>
                    <a:pt x="8278" y="21284"/>
                    <a:pt x="11410" y="21284"/>
                  </a:cubicBezTo>
                  <a:cubicBezTo>
                    <a:pt x="13469" y="21284"/>
                    <a:pt x="15454" y="20807"/>
                    <a:pt x="17174" y="19954"/>
                  </a:cubicBezTo>
                  <a:cubicBezTo>
                    <a:pt x="17283" y="19900"/>
                    <a:pt x="17387" y="19840"/>
                    <a:pt x="17493" y="19783"/>
                  </a:cubicBezTo>
                  <a:lnTo>
                    <a:pt x="18453" y="21133"/>
                  </a:lnTo>
                  <a:cubicBezTo>
                    <a:pt x="18571" y="21309"/>
                    <a:pt x="18703" y="21485"/>
                    <a:pt x="19115" y="21272"/>
                  </a:cubicBezTo>
                  <a:cubicBezTo>
                    <a:pt x="19512" y="21058"/>
                    <a:pt x="19394" y="20883"/>
                    <a:pt x="19262" y="20719"/>
                  </a:cubicBezTo>
                  <a:lnTo>
                    <a:pt x="18279" y="19325"/>
                  </a:lnTo>
                  <a:cubicBezTo>
                    <a:pt x="19518" y="18531"/>
                    <a:pt x="20576" y="17520"/>
                    <a:pt x="21365" y="16339"/>
                  </a:cubicBezTo>
                  <a:cubicBezTo>
                    <a:pt x="21482" y="16163"/>
                    <a:pt x="21600" y="15988"/>
                    <a:pt x="21174" y="15787"/>
                  </a:cubicBezTo>
                  <a:close/>
                </a:path>
              </a:pathLst>
            </a:custGeom>
            <a:solidFill>
              <a:srgbClr val="FFFFFF"/>
            </a:solidFill>
            <a:ln w="12700" cap="flat">
              <a:noFill/>
              <a:miter lim="400000"/>
            </a:ln>
            <a:effectLst/>
          </p:spPr>
          <p:txBody>
            <a:bodyPr wrap="square" lIns="0" tIns="0" rIns="0" bIns="0" numCol="1" anchor="ctr">
              <a:noAutofit/>
            </a:bodyPr>
            <a:lstStyle/>
            <a:p>
              <a:pPr algn="l" defTabSz="914400">
                <a:defRPr sz="3600">
                  <a:latin typeface="Verdana"/>
                  <a:ea typeface="Verdana"/>
                  <a:cs typeface="Verdana"/>
                  <a:sym typeface="Verdana"/>
                </a:defRPr>
              </a:pPr>
              <a:endParaRPr sz="1800"/>
            </a:p>
          </p:txBody>
        </p:sp>
      </p:grpSp>
      <p:sp>
        <p:nvSpPr>
          <p:cNvPr id="5" name="Datumsplatzhalter 4">
            <a:extLst>
              <a:ext uri="{FF2B5EF4-FFF2-40B4-BE49-F238E27FC236}">
                <a16:creationId xmlns:a16="http://schemas.microsoft.com/office/drawing/2014/main" id="{6C7C9EC1-C466-403D-98F5-50C418241274}"/>
              </a:ext>
            </a:extLst>
          </p:cNvPr>
          <p:cNvSpPr>
            <a:spLocks noGrp="1"/>
          </p:cNvSpPr>
          <p:nvPr>
            <p:ph type="dt" sz="half" idx="2"/>
          </p:nvPr>
        </p:nvSpPr>
        <p:spPr>
          <a:xfrm>
            <a:off x="350143" y="6522130"/>
            <a:ext cx="930017" cy="252000"/>
          </a:xfrm>
          <a:prstGeom prst="rect">
            <a:avLst/>
          </a:prstGeom>
        </p:spPr>
        <p:txBody>
          <a:bodyPr vert="horz" lIns="91440" tIns="45720" rIns="91440" bIns="45720" rtlCol="0" anchor="ctr"/>
          <a:lstStyle>
            <a:lvl1pPr algn="l">
              <a:defRPr sz="1000">
                <a:solidFill>
                  <a:schemeClr val="bg1"/>
                </a:solidFill>
              </a:defRPr>
            </a:lvl1pPr>
          </a:lstStyle>
          <a:p>
            <a:fld id="{F99B0D9A-4DA3-4005-AE04-F2B36B5D38CA}" type="datetimeFigureOut">
              <a:rPr lang="de-DE" smtClean="0"/>
              <a:pPr/>
              <a:t>19.07.21</a:t>
            </a:fld>
            <a:endParaRPr lang="de-DE"/>
          </a:p>
        </p:txBody>
      </p:sp>
      <p:sp>
        <p:nvSpPr>
          <p:cNvPr id="38" name="Rechteck 37">
            <a:extLst>
              <a:ext uri="{FF2B5EF4-FFF2-40B4-BE49-F238E27FC236}">
                <a16:creationId xmlns:a16="http://schemas.microsoft.com/office/drawing/2014/main" id="{22C65182-AA3A-45C2-AE5A-1CE542912856}"/>
              </a:ext>
            </a:extLst>
          </p:cNvPr>
          <p:cNvSpPr/>
          <p:nvPr userDrawn="1"/>
        </p:nvSpPr>
        <p:spPr>
          <a:xfrm>
            <a:off x="57949" y="-389007"/>
            <a:ext cx="432000" cy="324000"/>
          </a:xfrm>
          <a:prstGeom prst="rect">
            <a:avLst/>
          </a:prstGeom>
          <a:solidFill>
            <a:schemeClr val="tx2"/>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39" name="Rechteck 38">
            <a:extLst>
              <a:ext uri="{FF2B5EF4-FFF2-40B4-BE49-F238E27FC236}">
                <a16:creationId xmlns:a16="http://schemas.microsoft.com/office/drawing/2014/main" id="{AFA1DECF-E1BC-4C4F-A3E1-4348BBFE2E2F}"/>
              </a:ext>
            </a:extLst>
          </p:cNvPr>
          <p:cNvSpPr/>
          <p:nvPr userDrawn="1"/>
        </p:nvSpPr>
        <p:spPr>
          <a:xfrm>
            <a:off x="2515604" y="-400102"/>
            <a:ext cx="432000" cy="324000"/>
          </a:xfrm>
          <a:prstGeom prst="rect">
            <a:avLst/>
          </a:prstGeom>
          <a:solidFill>
            <a:schemeClr val="accent2"/>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0" name="Rechteck 39">
            <a:extLst>
              <a:ext uri="{FF2B5EF4-FFF2-40B4-BE49-F238E27FC236}">
                <a16:creationId xmlns:a16="http://schemas.microsoft.com/office/drawing/2014/main" id="{15B47C02-2E45-4A15-8155-7F60E79623CB}"/>
              </a:ext>
            </a:extLst>
          </p:cNvPr>
          <p:cNvSpPr/>
          <p:nvPr userDrawn="1"/>
        </p:nvSpPr>
        <p:spPr>
          <a:xfrm>
            <a:off x="3744432" y="-398517"/>
            <a:ext cx="432000" cy="324000"/>
          </a:xfrm>
          <a:prstGeom prst="rect">
            <a:avLst/>
          </a:prstGeom>
          <a:solidFill>
            <a:schemeClr val="accent4"/>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1" name="Rechteck 40">
            <a:extLst>
              <a:ext uri="{FF2B5EF4-FFF2-40B4-BE49-F238E27FC236}">
                <a16:creationId xmlns:a16="http://schemas.microsoft.com/office/drawing/2014/main" id="{7CBE7E3C-BA3A-4040-B80B-E8A9BFD81BB3}"/>
              </a:ext>
            </a:extLst>
          </p:cNvPr>
          <p:cNvSpPr/>
          <p:nvPr userDrawn="1"/>
        </p:nvSpPr>
        <p:spPr>
          <a:xfrm>
            <a:off x="3130018" y="-396932"/>
            <a:ext cx="432000" cy="324000"/>
          </a:xfrm>
          <a:prstGeom prst="rect">
            <a:avLst/>
          </a:prstGeom>
          <a:solidFill>
            <a:srgbClr val="C0BEBE"/>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2" name="Rechteck 41">
            <a:extLst>
              <a:ext uri="{FF2B5EF4-FFF2-40B4-BE49-F238E27FC236}">
                <a16:creationId xmlns:a16="http://schemas.microsoft.com/office/drawing/2014/main" id="{ED55CDC3-5DCA-45CF-8609-4C34107D8918}"/>
              </a:ext>
            </a:extLst>
          </p:cNvPr>
          <p:cNvSpPr/>
          <p:nvPr userDrawn="1"/>
        </p:nvSpPr>
        <p:spPr>
          <a:xfrm>
            <a:off x="672362" y="-387424"/>
            <a:ext cx="432000" cy="324000"/>
          </a:xfrm>
          <a:prstGeom prst="rect">
            <a:avLst/>
          </a:prstGeom>
          <a:solidFill>
            <a:srgbClr val="2F3C75"/>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3" name="Rechteck 42">
            <a:extLst>
              <a:ext uri="{FF2B5EF4-FFF2-40B4-BE49-F238E27FC236}">
                <a16:creationId xmlns:a16="http://schemas.microsoft.com/office/drawing/2014/main" id="{ECEA60A1-5E8C-4C64-8C12-08958DD74C28}"/>
              </a:ext>
            </a:extLst>
          </p:cNvPr>
          <p:cNvSpPr/>
          <p:nvPr userDrawn="1"/>
        </p:nvSpPr>
        <p:spPr>
          <a:xfrm>
            <a:off x="4358846" y="-395347"/>
            <a:ext cx="432000" cy="324000"/>
          </a:xfrm>
          <a:prstGeom prst="rect">
            <a:avLst/>
          </a:prstGeom>
          <a:solidFill>
            <a:schemeClr val="tx1"/>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4" name="Rechteck 43">
            <a:extLst>
              <a:ext uri="{FF2B5EF4-FFF2-40B4-BE49-F238E27FC236}">
                <a16:creationId xmlns:a16="http://schemas.microsoft.com/office/drawing/2014/main" id="{F258A81D-DCC6-42F5-92F3-712954DC1C6A}"/>
              </a:ext>
            </a:extLst>
          </p:cNvPr>
          <p:cNvSpPr/>
          <p:nvPr userDrawn="1"/>
        </p:nvSpPr>
        <p:spPr>
          <a:xfrm>
            <a:off x="4973257" y="-393762"/>
            <a:ext cx="432000" cy="324000"/>
          </a:xfrm>
          <a:prstGeom prst="rect">
            <a:avLst/>
          </a:prstGeom>
          <a:solidFill>
            <a:srgbClr val="F3971D"/>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5" name="Rechteck 44">
            <a:extLst>
              <a:ext uri="{FF2B5EF4-FFF2-40B4-BE49-F238E27FC236}">
                <a16:creationId xmlns:a16="http://schemas.microsoft.com/office/drawing/2014/main" id="{EA9C490F-FA21-4E7D-8E39-EB1E89B39968}"/>
              </a:ext>
            </a:extLst>
          </p:cNvPr>
          <p:cNvSpPr/>
          <p:nvPr userDrawn="1"/>
        </p:nvSpPr>
        <p:spPr>
          <a:xfrm>
            <a:off x="1286776" y="-392177"/>
            <a:ext cx="432000" cy="324000"/>
          </a:xfrm>
          <a:prstGeom prst="rect">
            <a:avLst/>
          </a:prstGeom>
          <a:solidFill>
            <a:srgbClr val="5C80BD"/>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
        <p:nvSpPr>
          <p:cNvPr id="46" name="Rechteck 45">
            <a:extLst>
              <a:ext uri="{FF2B5EF4-FFF2-40B4-BE49-F238E27FC236}">
                <a16:creationId xmlns:a16="http://schemas.microsoft.com/office/drawing/2014/main" id="{2E9BA7E2-5504-4D74-B004-F8CE1E9FD203}"/>
              </a:ext>
            </a:extLst>
          </p:cNvPr>
          <p:cNvSpPr/>
          <p:nvPr userDrawn="1"/>
        </p:nvSpPr>
        <p:spPr>
          <a:xfrm>
            <a:off x="1901190" y="-390592"/>
            <a:ext cx="432000" cy="324000"/>
          </a:xfrm>
          <a:prstGeom prst="rect">
            <a:avLst/>
          </a:prstGeom>
          <a:solidFill>
            <a:srgbClr val="75A2D6"/>
          </a:solidFill>
        </p:spPr>
        <p:txBody>
          <a:bodyPr wrap="square" rtlCol="0" anchor="ctr">
            <a:noAutofit/>
          </a:bodyPr>
          <a:lstStyle/>
          <a:p>
            <a:pPr algn="ctr"/>
            <a:endParaRPr lang="de-DE" sz="1600" b="0">
              <a:solidFill>
                <a:schemeClr val="bg1"/>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70895866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transition spd="med"/>
  <p:hf hdr="0" dt="0"/>
  <p:txStyles>
    <p:title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p:titleStyle>
    <p:bodyStyle>
      <a:lvl1pPr marL="285750" marR="0" indent="-285750" algn="l" defTabSz="412750" rtl="0" eaLnBrk="1" latinLnBrk="0" hangingPunct="1">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eaLnBrk="1" latinLnBrk="0" hangingPunct="1">
        <a:lnSpc>
          <a:spcPct val="100000"/>
        </a:lnSpc>
        <a:spcBef>
          <a:spcPts val="300"/>
        </a:spcBef>
        <a:spcAft>
          <a:spcPts val="0"/>
        </a:spcAft>
        <a:buClrTx/>
        <a:buSzPct val="125000"/>
        <a:buFontTx/>
        <a:buChar char="•"/>
        <a:tabLst/>
        <a:defRPr sz="18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eaLnBrk="1" latinLnBrk="0" hangingPunct="1">
        <a:lnSpc>
          <a:spcPct val="100000"/>
        </a:lnSpc>
        <a:spcBef>
          <a:spcPts val="300"/>
        </a:spcBef>
        <a:spcAft>
          <a:spcPts val="0"/>
        </a:spcAft>
        <a:buClrTx/>
        <a:buSzPct val="125000"/>
        <a:buFontTx/>
        <a:buChar char="•"/>
        <a:tabLst/>
        <a:defRPr sz="16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eaLnBrk="1" latinLnBrk="0" hangingPunct="1">
        <a:lnSpc>
          <a:spcPct val="100000"/>
        </a:lnSpc>
        <a:spcBef>
          <a:spcPts val="300"/>
        </a:spcBef>
        <a:spcAft>
          <a:spcPts val="0"/>
        </a:spcAft>
        <a:buClrTx/>
        <a:buSzPct val="125000"/>
        <a:buFontTx/>
        <a:buChar char="•"/>
        <a:tabLst/>
        <a:defRPr sz="1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p:bodyStyle>
    <p:otherStyle>
      <a:lvl1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vmlDrawing" Target="../drawings/vmlDrawing13.vml"/><Relationship Id="rId5" Type="http://schemas.openxmlformats.org/officeDocument/2006/relationships/image" Target="../media/image12.emf"/><Relationship Id="rId4" Type="http://schemas.openxmlformats.org/officeDocument/2006/relationships/oleObject" Target="../embeddings/oleObject13.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4.xml"/><Relationship Id="rId1" Type="http://schemas.openxmlformats.org/officeDocument/2006/relationships/vmlDrawing" Target="../drawings/vmlDrawing20.vml"/><Relationship Id="rId6" Type="http://schemas.openxmlformats.org/officeDocument/2006/relationships/image" Target="../media/image25.jpeg"/><Relationship Id="rId5" Type="http://schemas.openxmlformats.org/officeDocument/2006/relationships/image" Target="../media/image21.emf"/><Relationship Id="rId4" Type="http://schemas.openxmlformats.org/officeDocument/2006/relationships/oleObject" Target="../embeddings/oleObject20.bin"/></Relationships>
</file>

<file path=ppt/slides/_rels/slide11.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slideLayout" Target="../slideLayouts/slideLayout14.xml"/><Relationship Id="rId7" Type="http://schemas.openxmlformats.org/officeDocument/2006/relationships/image" Target="../media/image28.svg"/><Relationship Id="rId2" Type="http://schemas.openxmlformats.org/officeDocument/2006/relationships/tags" Target="../tags/tag25.xml"/><Relationship Id="rId1" Type="http://schemas.openxmlformats.org/officeDocument/2006/relationships/vmlDrawing" Target="../drawings/vmlDrawing21.v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oleObject" Target="../embeddings/oleObject21.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6.xml"/><Relationship Id="rId1" Type="http://schemas.openxmlformats.org/officeDocument/2006/relationships/vmlDrawing" Target="../drawings/vmlDrawing22.vml"/><Relationship Id="rId5" Type="http://schemas.openxmlformats.org/officeDocument/2006/relationships/image" Target="../media/image21.emf"/><Relationship Id="rId4" Type="http://schemas.openxmlformats.org/officeDocument/2006/relationships/oleObject" Target="../embeddings/oleObject22.bin"/></Relationships>
</file>

<file path=ppt/slides/_rels/slide13.xml.rels><?xml version="1.0" encoding="UTF-8" standalone="yes"?>
<Relationships xmlns="http://schemas.openxmlformats.org/package/2006/relationships"><Relationship Id="rId13" Type="http://schemas.openxmlformats.org/officeDocument/2006/relationships/tags" Target="../tags/tag38.xml"/><Relationship Id="rId18" Type="http://schemas.openxmlformats.org/officeDocument/2006/relationships/tags" Target="../tags/tag43.xml"/><Relationship Id="rId26" Type="http://schemas.openxmlformats.org/officeDocument/2006/relationships/tags" Target="../tags/tag51.xml"/><Relationship Id="rId39" Type="http://schemas.openxmlformats.org/officeDocument/2006/relationships/tags" Target="../tags/tag64.xml"/><Relationship Id="rId21" Type="http://schemas.openxmlformats.org/officeDocument/2006/relationships/tags" Target="../tags/tag46.xml"/><Relationship Id="rId34" Type="http://schemas.openxmlformats.org/officeDocument/2006/relationships/tags" Target="../tags/tag59.xml"/><Relationship Id="rId42" Type="http://schemas.openxmlformats.org/officeDocument/2006/relationships/tags" Target="../tags/tag67.xml"/><Relationship Id="rId47" Type="http://schemas.openxmlformats.org/officeDocument/2006/relationships/tags" Target="../tags/tag72.xml"/><Relationship Id="rId50" Type="http://schemas.openxmlformats.org/officeDocument/2006/relationships/tags" Target="../tags/tag75.xml"/><Relationship Id="rId55" Type="http://schemas.openxmlformats.org/officeDocument/2006/relationships/image" Target="../media/image21.emf"/><Relationship Id="rId7" Type="http://schemas.openxmlformats.org/officeDocument/2006/relationships/tags" Target="../tags/tag32.xml"/><Relationship Id="rId2" Type="http://schemas.openxmlformats.org/officeDocument/2006/relationships/tags" Target="../tags/tag27.xml"/><Relationship Id="rId16" Type="http://schemas.openxmlformats.org/officeDocument/2006/relationships/tags" Target="../tags/tag41.xml"/><Relationship Id="rId29" Type="http://schemas.openxmlformats.org/officeDocument/2006/relationships/tags" Target="../tags/tag54.xml"/><Relationship Id="rId11" Type="http://schemas.openxmlformats.org/officeDocument/2006/relationships/tags" Target="../tags/tag36.xml"/><Relationship Id="rId24" Type="http://schemas.openxmlformats.org/officeDocument/2006/relationships/tags" Target="../tags/tag49.xml"/><Relationship Id="rId32" Type="http://schemas.openxmlformats.org/officeDocument/2006/relationships/tags" Target="../tags/tag57.xml"/><Relationship Id="rId37" Type="http://schemas.openxmlformats.org/officeDocument/2006/relationships/tags" Target="../tags/tag62.xml"/><Relationship Id="rId40" Type="http://schemas.openxmlformats.org/officeDocument/2006/relationships/tags" Target="../tags/tag65.xml"/><Relationship Id="rId45" Type="http://schemas.openxmlformats.org/officeDocument/2006/relationships/tags" Target="../tags/tag70.xml"/><Relationship Id="rId53" Type="http://schemas.openxmlformats.org/officeDocument/2006/relationships/slideLayout" Target="../slideLayouts/slideLayout14.xml"/><Relationship Id="rId5" Type="http://schemas.openxmlformats.org/officeDocument/2006/relationships/tags" Target="../tags/tag30.xml"/><Relationship Id="rId10" Type="http://schemas.openxmlformats.org/officeDocument/2006/relationships/tags" Target="../tags/tag35.xml"/><Relationship Id="rId19" Type="http://schemas.openxmlformats.org/officeDocument/2006/relationships/tags" Target="../tags/tag44.xml"/><Relationship Id="rId31" Type="http://schemas.openxmlformats.org/officeDocument/2006/relationships/tags" Target="../tags/tag56.xml"/><Relationship Id="rId44" Type="http://schemas.openxmlformats.org/officeDocument/2006/relationships/tags" Target="../tags/tag69.xml"/><Relationship Id="rId52" Type="http://schemas.openxmlformats.org/officeDocument/2006/relationships/tags" Target="../tags/tag77.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tags" Target="../tags/tag47.xml"/><Relationship Id="rId27" Type="http://schemas.openxmlformats.org/officeDocument/2006/relationships/tags" Target="../tags/tag52.xml"/><Relationship Id="rId30" Type="http://schemas.openxmlformats.org/officeDocument/2006/relationships/tags" Target="../tags/tag55.xml"/><Relationship Id="rId35" Type="http://schemas.openxmlformats.org/officeDocument/2006/relationships/tags" Target="../tags/tag60.xml"/><Relationship Id="rId43" Type="http://schemas.openxmlformats.org/officeDocument/2006/relationships/tags" Target="../tags/tag68.xml"/><Relationship Id="rId48" Type="http://schemas.openxmlformats.org/officeDocument/2006/relationships/tags" Target="../tags/tag73.xml"/><Relationship Id="rId8" Type="http://schemas.openxmlformats.org/officeDocument/2006/relationships/tags" Target="../tags/tag33.xml"/><Relationship Id="rId51" Type="http://schemas.openxmlformats.org/officeDocument/2006/relationships/tags" Target="../tags/tag76.xml"/><Relationship Id="rId3" Type="http://schemas.openxmlformats.org/officeDocument/2006/relationships/tags" Target="../tags/tag28.xml"/><Relationship Id="rId12" Type="http://schemas.openxmlformats.org/officeDocument/2006/relationships/tags" Target="../tags/tag37.xml"/><Relationship Id="rId17" Type="http://schemas.openxmlformats.org/officeDocument/2006/relationships/tags" Target="../tags/tag42.xml"/><Relationship Id="rId25" Type="http://schemas.openxmlformats.org/officeDocument/2006/relationships/tags" Target="../tags/tag50.xml"/><Relationship Id="rId33" Type="http://schemas.openxmlformats.org/officeDocument/2006/relationships/tags" Target="../tags/tag58.xml"/><Relationship Id="rId38" Type="http://schemas.openxmlformats.org/officeDocument/2006/relationships/tags" Target="../tags/tag63.xml"/><Relationship Id="rId46" Type="http://schemas.openxmlformats.org/officeDocument/2006/relationships/tags" Target="../tags/tag71.xml"/><Relationship Id="rId20" Type="http://schemas.openxmlformats.org/officeDocument/2006/relationships/tags" Target="../tags/tag45.xml"/><Relationship Id="rId41" Type="http://schemas.openxmlformats.org/officeDocument/2006/relationships/tags" Target="../tags/tag66.xml"/><Relationship Id="rId54" Type="http://schemas.openxmlformats.org/officeDocument/2006/relationships/oleObject" Target="../embeddings/oleObject23.bin"/><Relationship Id="rId1" Type="http://schemas.openxmlformats.org/officeDocument/2006/relationships/vmlDrawing" Target="../drawings/vmlDrawing23.vml"/><Relationship Id="rId6" Type="http://schemas.openxmlformats.org/officeDocument/2006/relationships/tags" Target="../tags/tag31.xml"/><Relationship Id="rId15" Type="http://schemas.openxmlformats.org/officeDocument/2006/relationships/tags" Target="../tags/tag40.xml"/><Relationship Id="rId23" Type="http://schemas.openxmlformats.org/officeDocument/2006/relationships/tags" Target="../tags/tag48.xml"/><Relationship Id="rId28" Type="http://schemas.openxmlformats.org/officeDocument/2006/relationships/tags" Target="../tags/tag53.xml"/><Relationship Id="rId36" Type="http://schemas.openxmlformats.org/officeDocument/2006/relationships/tags" Target="../tags/tag61.xml"/><Relationship Id="rId49" Type="http://schemas.openxmlformats.org/officeDocument/2006/relationships/tags" Target="../tags/tag74.xml"/></Relationships>
</file>

<file path=ppt/slides/_rels/slide1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slideLayout" Target="../slideLayouts/slideLayout14.xml"/><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tags" Target="../tags/tag78.xml"/><Relationship Id="rId16" Type="http://schemas.openxmlformats.org/officeDocument/2006/relationships/image" Target="../media/image39.svg"/><Relationship Id="rId1" Type="http://schemas.openxmlformats.org/officeDocument/2006/relationships/vmlDrawing" Target="../drawings/vmlDrawing24.v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1.emf"/><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oleObject" Target="../embeddings/oleObject24.bin"/><Relationship Id="rId9" Type="http://schemas.openxmlformats.org/officeDocument/2006/relationships/image" Target="../media/image32.png"/><Relationship Id="rId14" Type="http://schemas.openxmlformats.org/officeDocument/2006/relationships/image" Target="../media/image37.svg"/></Relationships>
</file>

<file path=ppt/slides/_rels/slide15.xml.rels><?xml version="1.0" encoding="UTF-8" standalone="yes"?>
<Relationships xmlns="http://schemas.openxmlformats.org/package/2006/relationships"><Relationship Id="rId13" Type="http://schemas.openxmlformats.org/officeDocument/2006/relationships/tags" Target="../tags/tag90.xml"/><Relationship Id="rId18" Type="http://schemas.openxmlformats.org/officeDocument/2006/relationships/tags" Target="../tags/tag95.xml"/><Relationship Id="rId26" Type="http://schemas.openxmlformats.org/officeDocument/2006/relationships/tags" Target="../tags/tag103.xml"/><Relationship Id="rId39" Type="http://schemas.openxmlformats.org/officeDocument/2006/relationships/tags" Target="../tags/tag116.xml"/><Relationship Id="rId21" Type="http://schemas.openxmlformats.org/officeDocument/2006/relationships/tags" Target="../tags/tag98.xml"/><Relationship Id="rId34" Type="http://schemas.openxmlformats.org/officeDocument/2006/relationships/tags" Target="../tags/tag111.xml"/><Relationship Id="rId42" Type="http://schemas.openxmlformats.org/officeDocument/2006/relationships/tags" Target="../tags/tag119.xml"/><Relationship Id="rId47" Type="http://schemas.openxmlformats.org/officeDocument/2006/relationships/tags" Target="../tags/tag124.xml"/><Relationship Id="rId50" Type="http://schemas.openxmlformats.org/officeDocument/2006/relationships/tags" Target="../tags/tag127.xml"/><Relationship Id="rId55" Type="http://schemas.openxmlformats.org/officeDocument/2006/relationships/image" Target="../media/image21.emf"/><Relationship Id="rId7" Type="http://schemas.openxmlformats.org/officeDocument/2006/relationships/tags" Target="../tags/tag84.xml"/><Relationship Id="rId2" Type="http://schemas.openxmlformats.org/officeDocument/2006/relationships/tags" Target="../tags/tag79.xml"/><Relationship Id="rId16" Type="http://schemas.openxmlformats.org/officeDocument/2006/relationships/tags" Target="../tags/tag93.xml"/><Relationship Id="rId29" Type="http://schemas.openxmlformats.org/officeDocument/2006/relationships/tags" Target="../tags/tag106.xml"/><Relationship Id="rId11" Type="http://schemas.openxmlformats.org/officeDocument/2006/relationships/tags" Target="../tags/tag88.xml"/><Relationship Id="rId24" Type="http://schemas.openxmlformats.org/officeDocument/2006/relationships/tags" Target="../tags/tag101.xml"/><Relationship Id="rId32" Type="http://schemas.openxmlformats.org/officeDocument/2006/relationships/tags" Target="../tags/tag109.xml"/><Relationship Id="rId37" Type="http://schemas.openxmlformats.org/officeDocument/2006/relationships/tags" Target="../tags/tag114.xml"/><Relationship Id="rId40" Type="http://schemas.openxmlformats.org/officeDocument/2006/relationships/tags" Target="../tags/tag117.xml"/><Relationship Id="rId45" Type="http://schemas.openxmlformats.org/officeDocument/2006/relationships/tags" Target="../tags/tag122.xml"/><Relationship Id="rId53" Type="http://schemas.openxmlformats.org/officeDocument/2006/relationships/slideLayout" Target="../slideLayouts/slideLayout14.xml"/><Relationship Id="rId5" Type="http://schemas.openxmlformats.org/officeDocument/2006/relationships/tags" Target="../tags/tag82.xml"/><Relationship Id="rId10" Type="http://schemas.openxmlformats.org/officeDocument/2006/relationships/tags" Target="../tags/tag87.xml"/><Relationship Id="rId19" Type="http://schemas.openxmlformats.org/officeDocument/2006/relationships/tags" Target="../tags/tag96.xml"/><Relationship Id="rId31" Type="http://schemas.openxmlformats.org/officeDocument/2006/relationships/tags" Target="../tags/tag108.xml"/><Relationship Id="rId44" Type="http://schemas.openxmlformats.org/officeDocument/2006/relationships/tags" Target="../tags/tag121.xml"/><Relationship Id="rId52" Type="http://schemas.openxmlformats.org/officeDocument/2006/relationships/tags" Target="../tags/tag129.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 Id="rId22" Type="http://schemas.openxmlformats.org/officeDocument/2006/relationships/tags" Target="../tags/tag99.xml"/><Relationship Id="rId27" Type="http://schemas.openxmlformats.org/officeDocument/2006/relationships/tags" Target="../tags/tag104.xml"/><Relationship Id="rId30" Type="http://schemas.openxmlformats.org/officeDocument/2006/relationships/tags" Target="../tags/tag107.xml"/><Relationship Id="rId35" Type="http://schemas.openxmlformats.org/officeDocument/2006/relationships/tags" Target="../tags/tag112.xml"/><Relationship Id="rId43" Type="http://schemas.openxmlformats.org/officeDocument/2006/relationships/tags" Target="../tags/tag120.xml"/><Relationship Id="rId48" Type="http://schemas.openxmlformats.org/officeDocument/2006/relationships/tags" Target="../tags/tag125.xml"/><Relationship Id="rId8" Type="http://schemas.openxmlformats.org/officeDocument/2006/relationships/tags" Target="../tags/tag85.xml"/><Relationship Id="rId51" Type="http://schemas.openxmlformats.org/officeDocument/2006/relationships/tags" Target="../tags/tag128.xml"/><Relationship Id="rId3" Type="http://schemas.openxmlformats.org/officeDocument/2006/relationships/tags" Target="../tags/tag80.xml"/><Relationship Id="rId12" Type="http://schemas.openxmlformats.org/officeDocument/2006/relationships/tags" Target="../tags/tag89.xml"/><Relationship Id="rId17" Type="http://schemas.openxmlformats.org/officeDocument/2006/relationships/tags" Target="../tags/tag94.xml"/><Relationship Id="rId25" Type="http://schemas.openxmlformats.org/officeDocument/2006/relationships/tags" Target="../tags/tag102.xml"/><Relationship Id="rId33" Type="http://schemas.openxmlformats.org/officeDocument/2006/relationships/tags" Target="../tags/tag110.xml"/><Relationship Id="rId38" Type="http://schemas.openxmlformats.org/officeDocument/2006/relationships/tags" Target="../tags/tag115.xml"/><Relationship Id="rId46" Type="http://schemas.openxmlformats.org/officeDocument/2006/relationships/tags" Target="../tags/tag123.xml"/><Relationship Id="rId20" Type="http://schemas.openxmlformats.org/officeDocument/2006/relationships/tags" Target="../tags/tag97.xml"/><Relationship Id="rId41" Type="http://schemas.openxmlformats.org/officeDocument/2006/relationships/tags" Target="../tags/tag118.xml"/><Relationship Id="rId54" Type="http://schemas.openxmlformats.org/officeDocument/2006/relationships/oleObject" Target="../embeddings/oleObject25.bin"/><Relationship Id="rId1" Type="http://schemas.openxmlformats.org/officeDocument/2006/relationships/vmlDrawing" Target="../drawings/vmlDrawing25.vml"/><Relationship Id="rId6" Type="http://schemas.openxmlformats.org/officeDocument/2006/relationships/tags" Target="../tags/tag83.xml"/><Relationship Id="rId15" Type="http://schemas.openxmlformats.org/officeDocument/2006/relationships/tags" Target="../tags/tag92.xml"/><Relationship Id="rId23" Type="http://schemas.openxmlformats.org/officeDocument/2006/relationships/tags" Target="../tags/tag100.xml"/><Relationship Id="rId28" Type="http://schemas.openxmlformats.org/officeDocument/2006/relationships/tags" Target="../tags/tag105.xml"/><Relationship Id="rId36" Type="http://schemas.openxmlformats.org/officeDocument/2006/relationships/tags" Target="../tags/tag113.xml"/><Relationship Id="rId49" Type="http://schemas.openxmlformats.org/officeDocument/2006/relationships/tags" Target="../tags/tag12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1.png"/><Relationship Id="rId2" Type="http://schemas.openxmlformats.org/officeDocument/2006/relationships/tags" Target="../tags/tag130.xml"/><Relationship Id="rId1" Type="http://schemas.openxmlformats.org/officeDocument/2006/relationships/vmlDrawing" Target="../drawings/vmlDrawing26.vml"/><Relationship Id="rId6" Type="http://schemas.openxmlformats.org/officeDocument/2006/relationships/image" Target="../media/image40.png"/><Relationship Id="rId5" Type="http://schemas.openxmlformats.org/officeDocument/2006/relationships/image" Target="../media/image21.emf"/><Relationship Id="rId4" Type="http://schemas.openxmlformats.org/officeDocument/2006/relationships/oleObject" Target="../embeddings/oleObject26.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3.svg"/><Relationship Id="rId2" Type="http://schemas.openxmlformats.org/officeDocument/2006/relationships/tags" Target="../tags/tag131.xml"/><Relationship Id="rId1" Type="http://schemas.openxmlformats.org/officeDocument/2006/relationships/vmlDrawing" Target="../drawings/vmlDrawing27.vml"/><Relationship Id="rId6" Type="http://schemas.openxmlformats.org/officeDocument/2006/relationships/image" Target="../media/image42.png"/><Relationship Id="rId5" Type="http://schemas.openxmlformats.org/officeDocument/2006/relationships/image" Target="../media/image21.emf"/><Relationship Id="rId4" Type="http://schemas.openxmlformats.org/officeDocument/2006/relationships/oleObject" Target="../embeddings/oleObject27.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4.xml"/><Relationship Id="rId7" Type="http://schemas.openxmlformats.org/officeDocument/2006/relationships/customXml" Target="../ink/ink1.xml"/><Relationship Id="rId2" Type="http://schemas.openxmlformats.org/officeDocument/2006/relationships/tags" Target="../tags/tag18.xml"/><Relationship Id="rId1" Type="http://schemas.openxmlformats.org/officeDocument/2006/relationships/vmlDrawing" Target="../drawings/vmlDrawing14.vml"/><Relationship Id="rId6" Type="http://schemas.openxmlformats.org/officeDocument/2006/relationships/image" Target="../media/image22.jpeg"/><Relationship Id="rId5" Type="http://schemas.openxmlformats.org/officeDocument/2006/relationships/image" Target="../media/image21.emf"/><Relationship Id="rId4" Type="http://schemas.openxmlformats.org/officeDocument/2006/relationships/oleObject" Target="../embeddings/oleObject14.bin"/><Relationship Id="rId9"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9.xml"/><Relationship Id="rId1" Type="http://schemas.openxmlformats.org/officeDocument/2006/relationships/vmlDrawing" Target="../drawings/vmlDrawing15.vml"/><Relationship Id="rId5" Type="http://schemas.openxmlformats.org/officeDocument/2006/relationships/image" Target="../media/image21.emf"/><Relationship Id="rId4" Type="http://schemas.openxmlformats.org/officeDocument/2006/relationships/oleObject" Target="../embeddings/oleObject1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0.xml"/><Relationship Id="rId1" Type="http://schemas.openxmlformats.org/officeDocument/2006/relationships/vmlDrawing" Target="../drawings/vmlDrawing16.vml"/><Relationship Id="rId6" Type="http://schemas.openxmlformats.org/officeDocument/2006/relationships/comments" Target="../comments/comment2.xml"/><Relationship Id="rId5" Type="http://schemas.openxmlformats.org/officeDocument/2006/relationships/image" Target="../media/image21.emf"/><Relationship Id="rId4"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comments" Target="../comments/comment3.xml"/><Relationship Id="rId2" Type="http://schemas.openxmlformats.org/officeDocument/2006/relationships/tags" Target="../tags/tag21.xml"/><Relationship Id="rId1" Type="http://schemas.openxmlformats.org/officeDocument/2006/relationships/vmlDrawing" Target="../drawings/vmlDrawing17.vml"/><Relationship Id="rId6" Type="http://schemas.openxmlformats.org/officeDocument/2006/relationships/image" Target="../media/image2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comments" Target="../comments/comment4.xml"/><Relationship Id="rId2" Type="http://schemas.openxmlformats.org/officeDocument/2006/relationships/tags" Target="../tags/tag22.xml"/><Relationship Id="rId1" Type="http://schemas.openxmlformats.org/officeDocument/2006/relationships/vmlDrawing" Target="../drawings/vmlDrawing18.vml"/><Relationship Id="rId6" Type="http://schemas.openxmlformats.org/officeDocument/2006/relationships/image" Target="../media/image23.jpeg"/><Relationship Id="rId5" Type="http://schemas.openxmlformats.org/officeDocument/2006/relationships/image" Target="../media/image21.emf"/><Relationship Id="rId4" Type="http://schemas.openxmlformats.org/officeDocument/2006/relationships/oleObject" Target="../embeddings/oleObject18.bin"/></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comments" Target="../comments/comment5.xml"/><Relationship Id="rId2" Type="http://schemas.openxmlformats.org/officeDocument/2006/relationships/tags" Target="../tags/tag23.xml"/><Relationship Id="rId1" Type="http://schemas.openxmlformats.org/officeDocument/2006/relationships/vmlDrawing" Target="../drawings/vmlDrawing19.vml"/><Relationship Id="rId6" Type="http://schemas.openxmlformats.org/officeDocument/2006/relationships/image" Target="../media/image25.jpeg"/><Relationship Id="rId5" Type="http://schemas.openxmlformats.org/officeDocument/2006/relationships/image" Target="../media/image21.emf"/><Relationship Id="rId4" Type="http://schemas.openxmlformats.org/officeDocument/2006/relationships/oleObject" Target="../embeddings/oleObject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1CED82D0-1599-BA4A-A7C4-65BE1D2EC74E}"/>
              </a:ext>
            </a:extLst>
          </p:cNvPr>
          <p:cNvGraphicFramePr>
            <a:graphicFrameLocks noChangeAspect="1"/>
          </p:cNvGraphicFramePr>
          <p:nvPr>
            <p:custDataLst>
              <p:tags r:id="rId2"/>
            </p:custDataLst>
            <p:extLst>
              <p:ext uri="{D42A27DB-BD31-4B8C-83A1-F6EECF244321}">
                <p14:modId xmlns:p14="http://schemas.microsoft.com/office/powerpoint/2010/main" val="9569865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14" name="think-cell Slide" r:id="rId4" imgW="7772400" imgH="10058400" progId="TCLayout.ActiveDocument.1">
                  <p:embed/>
                </p:oleObj>
              </mc:Choice>
              <mc:Fallback>
                <p:oleObj name="think-cell Slide" r:id="rId4" imgW="7772400" imgH="10058400" progId="TCLayout.ActiveDocument.1">
                  <p:embed/>
                  <p:pic>
                    <p:nvPicPr>
                      <p:cNvPr id="17" name="Object 16" hidden="1">
                        <a:extLst>
                          <a:ext uri="{FF2B5EF4-FFF2-40B4-BE49-F238E27FC236}">
                            <a16:creationId xmlns:a16="http://schemas.microsoft.com/office/drawing/2014/main" id="{1CED82D0-1599-BA4A-A7C4-65BE1D2EC74E}"/>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CCD8E819-0940-114E-84F7-0049E57CC993}"/>
              </a:ext>
            </a:extLst>
          </p:cNvPr>
          <p:cNvSpPr/>
          <p:nvPr/>
        </p:nvSpPr>
        <p:spPr>
          <a:xfrm>
            <a:off x="119922" y="693295"/>
            <a:ext cx="8904158" cy="5471410"/>
          </a:xfrm>
          <a:prstGeom prst="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sp>
        <p:nvSpPr>
          <p:cNvPr id="14" name="Rectangle 13">
            <a:extLst>
              <a:ext uri="{FF2B5EF4-FFF2-40B4-BE49-F238E27FC236}">
                <a16:creationId xmlns:a16="http://schemas.microsoft.com/office/drawing/2014/main" id="{3F4BDCBF-F9FC-3843-94AC-9DE0FB8411C7}"/>
              </a:ext>
            </a:extLst>
          </p:cNvPr>
          <p:cNvSpPr/>
          <p:nvPr/>
        </p:nvSpPr>
        <p:spPr>
          <a:xfrm>
            <a:off x="656372" y="2283525"/>
            <a:ext cx="6363007" cy="3908762"/>
          </a:xfrm>
          <a:prstGeom prst="rect">
            <a:avLst/>
          </a:prstGeom>
        </p:spPr>
        <p:txBody>
          <a:bodyPr wrap="square">
            <a:spAutoFit/>
          </a:bodyPr>
          <a:lstStyle/>
          <a:p>
            <a:pPr algn="l"/>
            <a:r>
              <a:rPr lang="en" sz="4000" dirty="0">
                <a:solidFill>
                  <a:schemeClr val="bg1"/>
                </a:solidFill>
                <a:highlight>
                  <a:srgbClr val="9FE7E5"/>
                </a:highlight>
                <a:latin typeface="Share Tech"/>
                <a:sym typeface="Share Tech"/>
              </a:rPr>
              <a:t>PROJECT PROPOSAL </a:t>
            </a:r>
          </a:p>
          <a:p>
            <a:pPr algn="l"/>
            <a:r>
              <a:rPr lang="en" sz="3200" b="1" dirty="0">
                <a:solidFill>
                  <a:schemeClr val="bg2"/>
                </a:solidFill>
                <a:latin typeface="Share Tech"/>
                <a:sym typeface="Share Tech"/>
              </a:rPr>
              <a:t>The role of tissue-specific antigens in different cancer entities</a:t>
            </a:r>
          </a:p>
          <a:p>
            <a:pPr algn="l"/>
            <a:r>
              <a:rPr lang="en" sz="5400" b="1" dirty="0">
                <a:solidFill>
                  <a:schemeClr val="bg2"/>
                </a:solidFill>
                <a:latin typeface="Share Tech"/>
                <a:sym typeface="Share Tech"/>
              </a:rPr>
              <a:t>KALLIKREIN GENES</a:t>
            </a:r>
          </a:p>
          <a:p>
            <a:pPr algn="l"/>
            <a:endParaRPr lang="en" sz="1800" b="1" dirty="0">
              <a:solidFill>
                <a:schemeClr val="bg2"/>
              </a:solidFill>
              <a:latin typeface="Share Tech"/>
              <a:sym typeface="Share Tech"/>
            </a:endParaRPr>
          </a:p>
          <a:p>
            <a:pPr algn="l"/>
            <a:r>
              <a:rPr lang="en-GB" sz="1800" dirty="0">
                <a:solidFill>
                  <a:schemeClr val="tx1"/>
                </a:solidFill>
                <a:latin typeface="+mn-lt"/>
                <a:sym typeface="Share Tech"/>
              </a:rPr>
              <a:t>Anouk </a:t>
            </a:r>
            <a:r>
              <a:rPr lang="en-GB" sz="1800" dirty="0" err="1">
                <a:solidFill>
                  <a:schemeClr val="tx1"/>
                </a:solidFill>
                <a:latin typeface="+mn-lt"/>
                <a:sym typeface="Share Tech"/>
              </a:rPr>
              <a:t>Dupé</a:t>
            </a:r>
            <a:r>
              <a:rPr lang="en-GB" sz="1800" dirty="0">
                <a:solidFill>
                  <a:schemeClr val="tx1"/>
                </a:solidFill>
                <a:latin typeface="+mn-lt"/>
                <a:sym typeface="Share Tech"/>
              </a:rPr>
              <a:t>, Dustin Schilling, David </a:t>
            </a:r>
            <a:r>
              <a:rPr lang="en-GB" sz="1800" dirty="0" err="1">
                <a:solidFill>
                  <a:schemeClr val="tx1"/>
                </a:solidFill>
                <a:latin typeface="+mn-lt"/>
                <a:sym typeface="Share Tech"/>
              </a:rPr>
              <a:t>Eckey</a:t>
            </a:r>
            <a:r>
              <a:rPr lang="en-GB" sz="1800" dirty="0">
                <a:solidFill>
                  <a:schemeClr val="tx1"/>
                </a:solidFill>
                <a:latin typeface="+mn-lt"/>
                <a:sym typeface="Share Tech"/>
              </a:rPr>
              <a:t>, Maria </a:t>
            </a:r>
            <a:r>
              <a:rPr lang="en-GB" sz="1800" dirty="0" err="1">
                <a:solidFill>
                  <a:schemeClr val="tx1"/>
                </a:solidFill>
                <a:latin typeface="+mn-lt"/>
                <a:sym typeface="Share Tech"/>
              </a:rPr>
              <a:t>Yemane</a:t>
            </a:r>
            <a:endParaRPr lang="en-GB" sz="1800" dirty="0">
              <a:solidFill>
                <a:schemeClr val="tx1"/>
              </a:solidFill>
              <a:latin typeface="+mn-lt"/>
              <a:sym typeface="Share Tech"/>
            </a:endParaRPr>
          </a:p>
          <a:p>
            <a:pPr algn="l"/>
            <a:endParaRPr lang="en-GB" sz="1800" dirty="0">
              <a:solidFill>
                <a:schemeClr val="tx1"/>
              </a:solidFill>
              <a:latin typeface="+mn-lt"/>
              <a:sym typeface="Share Tech"/>
            </a:endParaRPr>
          </a:p>
          <a:p>
            <a:pPr algn="l"/>
            <a:r>
              <a:rPr lang="en-GB" sz="1800" dirty="0">
                <a:solidFill>
                  <a:schemeClr val="tx1"/>
                </a:solidFill>
                <a:latin typeface="+mn-lt"/>
                <a:sym typeface="Share Tech"/>
              </a:rPr>
              <a:t>Supervisor: </a:t>
            </a:r>
            <a:r>
              <a:rPr lang="en-GB" sz="1800" dirty="0" err="1">
                <a:solidFill>
                  <a:schemeClr val="tx1"/>
                </a:solidFill>
                <a:latin typeface="+mn-lt"/>
                <a:sym typeface="Share Tech"/>
              </a:rPr>
              <a:t>Dr.</a:t>
            </a:r>
            <a:r>
              <a:rPr lang="en-GB" sz="1800" dirty="0">
                <a:solidFill>
                  <a:schemeClr val="tx1"/>
                </a:solidFill>
                <a:latin typeface="+mn-lt"/>
                <a:sym typeface="Share Tech"/>
              </a:rPr>
              <a:t> Maria </a:t>
            </a:r>
            <a:r>
              <a:rPr lang="en-GB" sz="1800" dirty="0" err="1">
                <a:solidFill>
                  <a:schemeClr val="tx1"/>
                </a:solidFill>
                <a:latin typeface="+mn-lt"/>
                <a:sym typeface="Share Tech"/>
              </a:rPr>
              <a:t>Dinkelacker</a:t>
            </a:r>
            <a:endParaRPr lang="en-GB" sz="1800" dirty="0">
              <a:solidFill>
                <a:schemeClr val="tx1"/>
              </a:solidFill>
              <a:latin typeface="+mn-lt"/>
              <a:sym typeface="Share Tech"/>
            </a:endParaRPr>
          </a:p>
          <a:p>
            <a:pPr algn="l"/>
            <a:r>
              <a:rPr lang="en-GB" sz="1800" dirty="0">
                <a:solidFill>
                  <a:schemeClr val="tx1"/>
                </a:solidFill>
                <a:latin typeface="+mn-lt"/>
                <a:sym typeface="Share Tech"/>
              </a:rPr>
              <a:t>Tutor: Nils </a:t>
            </a:r>
            <a:r>
              <a:rPr lang="en-GB" sz="1800" dirty="0" err="1">
                <a:solidFill>
                  <a:schemeClr val="tx1"/>
                </a:solidFill>
                <a:latin typeface="+mn-lt"/>
                <a:sym typeface="Share Tech"/>
              </a:rPr>
              <a:t>Mechtel</a:t>
            </a:r>
            <a:endParaRPr lang="en-GB" sz="1800" dirty="0">
              <a:solidFill>
                <a:schemeClr val="tx1"/>
              </a:solidFill>
              <a:latin typeface="+mn-lt"/>
              <a:sym typeface="Share Tech"/>
            </a:endParaRPr>
          </a:p>
        </p:txBody>
      </p:sp>
      <p:sp>
        <p:nvSpPr>
          <p:cNvPr id="19" name="Rectangle 18">
            <a:extLst>
              <a:ext uri="{FF2B5EF4-FFF2-40B4-BE49-F238E27FC236}">
                <a16:creationId xmlns:a16="http://schemas.microsoft.com/office/drawing/2014/main" id="{4CD6CA15-CDC4-AD4B-809E-4A7A1ED263CB}"/>
              </a:ext>
            </a:extLst>
          </p:cNvPr>
          <p:cNvSpPr/>
          <p:nvPr/>
        </p:nvSpPr>
        <p:spPr>
          <a:xfrm>
            <a:off x="9158989" y="693295"/>
            <a:ext cx="2914677" cy="5471410"/>
          </a:xfrm>
          <a:prstGeom prst="rect">
            <a:avLst/>
          </a:prstGeom>
          <a:solidFill>
            <a:srgbClr val="00CFCC">
              <a:alpha val="50123"/>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Tree>
    <p:extLst>
      <p:ext uri="{BB962C8B-B14F-4D97-AF65-F5344CB8AC3E}">
        <p14:creationId xmlns:p14="http://schemas.microsoft.com/office/powerpoint/2010/main" val="195739707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482"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506650" y="566075"/>
            <a:ext cx="2922313" cy="1351872"/>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sz="3600" b="1" dirty="0" err="1"/>
              <a:t>Exploratory</a:t>
            </a:r>
            <a:r>
              <a:rPr lang="de-DE" b="1" dirty="0"/>
              <a:t> </a:t>
            </a:r>
            <a:r>
              <a:rPr lang="de-DE" sz="3600" b="1" dirty="0" err="1"/>
              <a:t>analysis</a:t>
            </a:r>
            <a:r>
              <a:rPr lang="de-DE" b="1" dirty="0"/>
              <a:t> </a:t>
            </a:r>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10</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pic>
        <p:nvPicPr>
          <p:cNvPr id="3" name="Grafik 2">
            <a:extLst>
              <a:ext uri="{FF2B5EF4-FFF2-40B4-BE49-F238E27FC236}">
                <a16:creationId xmlns:a16="http://schemas.microsoft.com/office/drawing/2014/main" id="{021433C7-1E3C-4AF9-A3C3-413EC7834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5036" y="262676"/>
            <a:ext cx="5865001" cy="5871712"/>
          </a:xfrm>
          <a:prstGeom prst="rect">
            <a:avLst/>
          </a:prstGeom>
        </p:spPr>
      </p:pic>
      <p:grpSp>
        <p:nvGrpSpPr>
          <p:cNvPr id="19" name="Group 18">
            <a:extLst>
              <a:ext uri="{FF2B5EF4-FFF2-40B4-BE49-F238E27FC236}">
                <a16:creationId xmlns:a16="http://schemas.microsoft.com/office/drawing/2014/main" id="{34416157-478D-A942-948D-03A39910CDE5}"/>
              </a:ext>
            </a:extLst>
          </p:cNvPr>
          <p:cNvGrpSpPr>
            <a:grpSpLocks noChangeAspect="1"/>
          </p:cNvGrpSpPr>
          <p:nvPr/>
        </p:nvGrpSpPr>
        <p:grpSpPr>
          <a:xfrm>
            <a:off x="8802159" y="5751327"/>
            <a:ext cx="2162211" cy="351653"/>
            <a:chOff x="781918" y="4537364"/>
            <a:chExt cx="1744363" cy="283696"/>
          </a:xfrm>
        </p:grpSpPr>
        <p:sp>
          <p:nvSpPr>
            <p:cNvPr id="25" name="Rechteck 41">
              <a:extLst>
                <a:ext uri="{FF2B5EF4-FFF2-40B4-BE49-F238E27FC236}">
                  <a16:creationId xmlns:a16="http://schemas.microsoft.com/office/drawing/2014/main" id="{617FEDA7-A171-AD47-9E8B-B75BEB141D70}"/>
                </a:ext>
              </a:extLst>
            </p:cNvPr>
            <p:cNvSpPr/>
            <p:nvPr/>
          </p:nvSpPr>
          <p:spPr>
            <a:xfrm>
              <a:off x="1313570" y="4537364"/>
              <a:ext cx="1212711" cy="283696"/>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rgbClr val="000000"/>
                  </a:solidFill>
                </a:rPr>
                <a:t>samples</a:t>
              </a:r>
            </a:p>
          </p:txBody>
        </p:sp>
        <p:sp>
          <p:nvSpPr>
            <p:cNvPr id="27" name="Pfeil: nach rechts 11">
              <a:extLst>
                <a:ext uri="{FF2B5EF4-FFF2-40B4-BE49-F238E27FC236}">
                  <a16:creationId xmlns:a16="http://schemas.microsoft.com/office/drawing/2014/main" id="{6F37DE59-8779-E34B-AE4C-14CC3B95AB38}"/>
                </a:ext>
              </a:extLst>
            </p:cNvPr>
            <p:cNvSpPr/>
            <p:nvPr/>
          </p:nvSpPr>
          <p:spPr>
            <a:xfrm rot="10800000">
              <a:off x="781918" y="4625525"/>
              <a:ext cx="672551" cy="136884"/>
            </a:xfrm>
            <a:prstGeom prst="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Rectangle 1">
            <a:extLst>
              <a:ext uri="{FF2B5EF4-FFF2-40B4-BE49-F238E27FC236}">
                <a16:creationId xmlns:a16="http://schemas.microsoft.com/office/drawing/2014/main" id="{173397E6-B573-CA44-9A7C-2E2B1D2A2C9B}"/>
              </a:ext>
            </a:extLst>
          </p:cNvPr>
          <p:cNvSpPr/>
          <p:nvPr/>
        </p:nvSpPr>
        <p:spPr>
          <a:xfrm>
            <a:off x="432447" y="2353621"/>
            <a:ext cx="6096000" cy="1689822"/>
          </a:xfrm>
          <a:prstGeom prst="rect">
            <a:avLst/>
          </a:prstGeom>
        </p:spPr>
        <p:txBody>
          <a:bodyPr>
            <a:spAutoFit/>
          </a:bodyPr>
          <a:lstStyle/>
          <a:p>
            <a:pPr lvl="0" algn="l">
              <a:lnSpc>
                <a:spcPct val="150000"/>
              </a:lnSpc>
              <a:buClr>
                <a:srgbClr val="FFFFFF"/>
              </a:buClr>
              <a:buFont typeface="Wingdings,Sans-Serif"/>
              <a:buChar char="§"/>
            </a:pPr>
            <a:r>
              <a:rPr lang="en-US" sz="2400" b="1" dirty="0">
                <a:solidFill>
                  <a:schemeClr val="tx1"/>
                </a:solidFill>
              </a:rPr>
              <a:t>Cluster</a:t>
            </a:r>
          </a:p>
          <a:p>
            <a:pPr lvl="0" algn="l">
              <a:lnSpc>
                <a:spcPct val="150000"/>
              </a:lnSpc>
              <a:buClr>
                <a:srgbClr val="FFFFFF"/>
              </a:buClr>
            </a:pPr>
            <a:r>
              <a:rPr lang="en-US" sz="2400" dirty="0">
                <a:solidFill>
                  <a:schemeClr val="tx1"/>
                </a:solidFill>
                <a:sym typeface="Wingdings" panose="05000000000000000000" pitchFamily="2" charset="2"/>
              </a:rPr>
              <a:t>   starting point   </a:t>
            </a:r>
          </a:p>
          <a:p>
            <a:pPr lvl="0" algn="l">
              <a:lnSpc>
                <a:spcPct val="150000"/>
              </a:lnSpc>
              <a:buClr>
                <a:srgbClr val="FFFFFF"/>
              </a:buClr>
            </a:pPr>
            <a:r>
              <a:rPr lang="en-US" sz="2400" dirty="0">
                <a:solidFill>
                  <a:schemeClr val="tx1"/>
                </a:solidFill>
                <a:sym typeface="Wingdings" panose="05000000000000000000" pitchFamily="2" charset="2"/>
              </a:rPr>
              <a:t>  	for further analysis</a:t>
            </a:r>
          </a:p>
        </p:txBody>
      </p:sp>
    </p:spTree>
    <p:extLst>
      <p:ext uri="{BB962C8B-B14F-4D97-AF65-F5344CB8AC3E}">
        <p14:creationId xmlns:p14="http://schemas.microsoft.com/office/powerpoint/2010/main" val="156757670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681DC822-8B14-ED4D-8DDD-C949EDBAD522}"/>
              </a:ext>
            </a:extLst>
          </p:cNvPr>
          <p:cNvGraphicFramePr>
            <a:graphicFrameLocks noChangeAspect="1"/>
          </p:cNvGraphicFramePr>
          <p:nvPr>
            <p:custDataLst>
              <p:tags r:id="rId2"/>
            </p:custDataLst>
            <p:extLst>
              <p:ext uri="{D42A27DB-BD31-4B8C-83A1-F6EECF244321}">
                <p14:modId xmlns:p14="http://schemas.microsoft.com/office/powerpoint/2010/main" val="35915178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06" name="think-cell Slide" r:id="rId4" imgW="7772400" imgH="10058400" progId="TCLayout.ActiveDocument.1">
                  <p:embed/>
                </p:oleObj>
              </mc:Choice>
              <mc:Fallback>
                <p:oleObj name="think-cell Slide" r:id="rId4" imgW="7772400" imgH="10058400" progId="TCLayout.ActiveDocument.1">
                  <p:embed/>
                  <p:pic>
                    <p:nvPicPr>
                      <p:cNvPr id="30" name="Object 29" hidden="1">
                        <a:extLst>
                          <a:ext uri="{FF2B5EF4-FFF2-40B4-BE49-F238E27FC236}">
                            <a16:creationId xmlns:a16="http://schemas.microsoft.com/office/drawing/2014/main" id="{681DC822-8B14-ED4D-8DDD-C949EDBAD52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70C045B4-1C66-984B-AF95-D1757C0EE352}"/>
              </a:ext>
            </a:extLst>
          </p:cNvPr>
          <p:cNvSpPr>
            <a:spLocks noGrp="1"/>
          </p:cNvSpPr>
          <p:nvPr>
            <p:ph sz="quarter" idx="12"/>
          </p:nvPr>
        </p:nvSpPr>
        <p:spPr/>
        <p:txBody>
          <a:bodyPr/>
          <a:lstStyle/>
          <a:p>
            <a:endParaRPr lang="de-DE"/>
          </a:p>
        </p:txBody>
      </p:sp>
      <p:sp>
        <p:nvSpPr>
          <p:cNvPr id="4" name="Title 3">
            <a:extLst>
              <a:ext uri="{FF2B5EF4-FFF2-40B4-BE49-F238E27FC236}">
                <a16:creationId xmlns:a16="http://schemas.microsoft.com/office/drawing/2014/main" id="{3DCA52F6-D747-9F41-BDCC-FC49A6FFA47E}"/>
              </a:ext>
            </a:extLst>
          </p:cNvPr>
          <p:cNvSpPr>
            <a:spLocks noGrp="1"/>
          </p:cNvSpPr>
          <p:nvPr>
            <p:ph type="title"/>
          </p:nvPr>
        </p:nvSpPr>
        <p:spPr/>
        <p:txBody>
          <a:bodyPr/>
          <a:lstStyle/>
          <a:p>
            <a:endParaRPr lang="de-DE" dirty="0"/>
          </a:p>
        </p:txBody>
      </p:sp>
      <p:sp>
        <p:nvSpPr>
          <p:cNvPr id="5" name="Date Placeholder 4">
            <a:extLst>
              <a:ext uri="{FF2B5EF4-FFF2-40B4-BE49-F238E27FC236}">
                <a16:creationId xmlns:a16="http://schemas.microsoft.com/office/drawing/2014/main" id="{D3E0B783-0D2F-A141-BDEB-9CB2A8123BCA}"/>
              </a:ext>
            </a:extLst>
          </p:cNvPr>
          <p:cNvSpPr>
            <a:spLocks noGrp="1"/>
          </p:cNvSpPr>
          <p:nvPr>
            <p:ph type="dt" sz="half" idx="13"/>
          </p:nvPr>
        </p:nvSpPr>
        <p:spPr/>
        <p:txBody>
          <a:bodyPr/>
          <a:lstStyle/>
          <a:p>
            <a:fld id="{83BFE620-94E0-414F-A709-D2154F7D3F85}" type="datetime1">
              <a:rPr lang="de-DE" smtClean="0"/>
              <a:t>19.07.21</a:t>
            </a:fld>
            <a:endParaRPr lang="de-DE"/>
          </a:p>
        </p:txBody>
      </p:sp>
      <p:sp>
        <p:nvSpPr>
          <p:cNvPr id="6" name="Footer Placeholder 5">
            <a:extLst>
              <a:ext uri="{FF2B5EF4-FFF2-40B4-BE49-F238E27FC236}">
                <a16:creationId xmlns:a16="http://schemas.microsoft.com/office/drawing/2014/main" id="{73E9E07E-2E07-ED4A-80AC-59DCE068015B}"/>
              </a:ext>
            </a:extLst>
          </p:cNvPr>
          <p:cNvSpPr>
            <a:spLocks noGrp="1"/>
          </p:cNvSpPr>
          <p:nvPr>
            <p:ph type="ftr" sz="quarter" idx="14"/>
          </p:nvPr>
        </p:nvSpPr>
        <p:spPr>
          <a:xfrm>
            <a:off x="1280159" y="6583627"/>
            <a:ext cx="2630103" cy="264291"/>
          </a:xfrm>
        </p:spPr>
        <p:txBody>
          <a:bodyPr/>
          <a:lstStyle/>
          <a:p>
            <a:r>
              <a:rPr lang="en-AU" sz="1000" dirty="0">
                <a:solidFill>
                  <a:prstClr val="white"/>
                </a:solidFill>
              </a:rPr>
              <a:t>Project proposal – kallikrein gene</a:t>
            </a:r>
          </a:p>
          <a:p>
            <a:endParaRPr lang="de-DE" dirty="0"/>
          </a:p>
        </p:txBody>
      </p:sp>
      <p:sp>
        <p:nvSpPr>
          <p:cNvPr id="7" name="Slide Number Placeholder 6">
            <a:extLst>
              <a:ext uri="{FF2B5EF4-FFF2-40B4-BE49-F238E27FC236}">
                <a16:creationId xmlns:a16="http://schemas.microsoft.com/office/drawing/2014/main" id="{E65DA70D-1CD9-E74F-874F-A2729F7A0261}"/>
              </a:ext>
            </a:extLst>
          </p:cNvPr>
          <p:cNvSpPr>
            <a:spLocks noGrp="1"/>
          </p:cNvSpPr>
          <p:nvPr>
            <p:ph type="sldNum" sz="quarter" idx="15"/>
          </p:nvPr>
        </p:nvSpPr>
        <p:spPr>
          <a:xfrm>
            <a:off x="11587332" y="6464974"/>
            <a:ext cx="354013" cy="365125"/>
          </a:xfrm>
        </p:spPr>
        <p:txBody>
          <a:bodyPr/>
          <a:lstStyle/>
          <a:p>
            <a:fld id="{B281A957-6520-924B-A9B6-7FAF4EB2D918}" type="slidenum">
              <a:rPr lang="de-DE" smtClean="0"/>
              <a:pPr/>
              <a:t>11</a:t>
            </a:fld>
            <a:endParaRPr lang="de-DE"/>
          </a:p>
        </p:txBody>
      </p:sp>
      <p:grpSp>
        <p:nvGrpSpPr>
          <p:cNvPr id="29" name="Group 28">
            <a:extLst>
              <a:ext uri="{FF2B5EF4-FFF2-40B4-BE49-F238E27FC236}">
                <a16:creationId xmlns:a16="http://schemas.microsoft.com/office/drawing/2014/main" id="{8791159A-0E26-364A-A577-BA8D7968AE90}"/>
              </a:ext>
            </a:extLst>
          </p:cNvPr>
          <p:cNvGrpSpPr>
            <a:grpSpLocks noChangeAspect="1"/>
          </p:cNvGrpSpPr>
          <p:nvPr/>
        </p:nvGrpSpPr>
        <p:grpSpPr>
          <a:xfrm>
            <a:off x="1039386" y="1764334"/>
            <a:ext cx="9728156" cy="3687823"/>
            <a:chOff x="1303999" y="1865617"/>
            <a:chExt cx="6365449" cy="2413061"/>
          </a:xfrm>
        </p:grpSpPr>
        <p:sp>
          <p:nvSpPr>
            <p:cNvPr id="22" name="Google Shape;687;p32">
              <a:extLst>
                <a:ext uri="{FF2B5EF4-FFF2-40B4-BE49-F238E27FC236}">
                  <a16:creationId xmlns:a16="http://schemas.microsoft.com/office/drawing/2014/main" id="{E81CD629-EEB2-034C-A2A4-C6E001E1CB27}"/>
                </a:ext>
              </a:extLst>
            </p:cNvPr>
            <p:cNvSpPr txBox="1">
              <a:spLocks/>
            </p:cNvSpPr>
            <p:nvPr/>
          </p:nvSpPr>
          <p:spPr>
            <a:xfrm>
              <a:off x="1303999" y="1865617"/>
              <a:ext cx="2622000" cy="837300"/>
            </a:xfrm>
            <a:prstGeom prst="rect">
              <a:avLst/>
            </a:prstGeom>
          </p:spPr>
          <p:txBody>
            <a:bodyPr spcFirstLastPara="1" vert="horz" wrap="square" lIns="91425" tIns="91425" rIns="91425" bIns="91425" rtlCol="0" anchor="b" anchorCtr="0">
              <a:no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en-GB" sz="6000" dirty="0"/>
                <a:t>Main goal</a:t>
              </a:r>
            </a:p>
          </p:txBody>
        </p:sp>
        <p:sp>
          <p:nvSpPr>
            <p:cNvPr id="23" name="Google Shape;688;p32">
              <a:extLst>
                <a:ext uri="{FF2B5EF4-FFF2-40B4-BE49-F238E27FC236}">
                  <a16:creationId xmlns:a16="http://schemas.microsoft.com/office/drawing/2014/main" id="{FAAEC46E-99D8-5E4D-B72F-B25C941BD05F}"/>
                </a:ext>
              </a:extLst>
            </p:cNvPr>
            <p:cNvSpPr txBox="1">
              <a:spLocks/>
            </p:cNvSpPr>
            <p:nvPr/>
          </p:nvSpPr>
          <p:spPr>
            <a:xfrm>
              <a:off x="1303999" y="2675693"/>
              <a:ext cx="4464705" cy="1597080"/>
            </a:xfrm>
            <a:prstGeom prst="rect">
              <a:avLst/>
            </a:prstGeom>
          </p:spPr>
          <p:txBody>
            <a:bodyPr spcFirstLastPara="1" wrap="square" lIns="91425" tIns="91425" rIns="91425" bIns="91425" anchor="t" anchorCtr="0">
              <a:noAutofit/>
            </a:bodyPr>
            <a:lstStyle>
              <a:lvl1pPr marL="285750" marR="0" indent="-285750" algn="l" defTabSz="412750" rtl="0" eaLnBrk="1" latinLnBrk="0" hangingPunct="1">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eaLnBrk="1" latinLnBrk="0" hangingPunct="1">
                <a:lnSpc>
                  <a:spcPct val="100000"/>
                </a:lnSpc>
                <a:spcBef>
                  <a:spcPts val="300"/>
                </a:spcBef>
                <a:spcAft>
                  <a:spcPts val="0"/>
                </a:spcAft>
                <a:buClrTx/>
                <a:buSzPct val="125000"/>
                <a:buFontTx/>
                <a:buChar char="•"/>
                <a:tabLst/>
                <a:defRPr sz="18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eaLnBrk="1" latinLnBrk="0" hangingPunct="1">
                <a:lnSpc>
                  <a:spcPct val="100000"/>
                </a:lnSpc>
                <a:spcBef>
                  <a:spcPts val="300"/>
                </a:spcBef>
                <a:spcAft>
                  <a:spcPts val="0"/>
                </a:spcAft>
                <a:buClrTx/>
                <a:buSzPct val="125000"/>
                <a:buFontTx/>
                <a:buChar char="•"/>
                <a:tabLst/>
                <a:defRPr sz="16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eaLnBrk="1" latinLnBrk="0" hangingPunct="1">
                <a:lnSpc>
                  <a:spcPct val="100000"/>
                </a:lnSpc>
                <a:spcBef>
                  <a:spcPts val="300"/>
                </a:spcBef>
                <a:spcAft>
                  <a:spcPts val="0"/>
                </a:spcAft>
                <a:buClrTx/>
                <a:buSzPct val="125000"/>
                <a:buFontTx/>
                <a:buChar char="•"/>
                <a:tabLst/>
                <a:defRPr sz="1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ts val="0"/>
                </a:spcBef>
                <a:buNone/>
              </a:pPr>
              <a:r>
                <a:rPr lang="de-DE" sz="2600" dirty="0"/>
                <a:t>-&gt; w</a:t>
              </a:r>
              <a:r>
                <a:rPr lang="en" sz="2600" dirty="0"/>
                <a:t>hich kallikrein genes are TRAs?</a:t>
              </a:r>
            </a:p>
            <a:p>
              <a:pPr marL="0" indent="0">
                <a:spcBef>
                  <a:spcPts val="0"/>
                </a:spcBef>
                <a:buNone/>
              </a:pPr>
              <a:r>
                <a:rPr lang="de-DE" sz="2600" dirty="0"/>
                <a:t>-&gt; </a:t>
              </a:r>
              <a:r>
                <a:rPr lang="de-DE" sz="2600" dirty="0" err="1"/>
                <a:t>gene</a:t>
              </a:r>
              <a:r>
                <a:rPr lang="de-DE" sz="2600" dirty="0"/>
                <a:t> </a:t>
              </a:r>
              <a:r>
                <a:rPr lang="de-DE" sz="2600" dirty="0" err="1"/>
                <a:t>expression</a:t>
              </a:r>
              <a:r>
                <a:rPr lang="de-DE" sz="2600" dirty="0"/>
                <a:t> </a:t>
              </a:r>
              <a:r>
                <a:rPr lang="de-DE" sz="2600" dirty="0" err="1"/>
                <a:t>clusters</a:t>
              </a:r>
              <a:r>
                <a:rPr lang="de-DE" sz="2600" dirty="0"/>
                <a:t> </a:t>
              </a:r>
              <a:r>
                <a:rPr lang="de-DE" sz="2600" dirty="0" err="1"/>
                <a:t>specific</a:t>
              </a:r>
              <a:r>
                <a:rPr lang="de-DE" sz="2600" dirty="0"/>
                <a:t> </a:t>
              </a:r>
              <a:r>
                <a:rPr lang="de-DE" sz="2600" dirty="0" err="1"/>
                <a:t>for</a:t>
              </a:r>
              <a:r>
                <a:rPr lang="de-DE" sz="2600" dirty="0"/>
                <a:t> 	</a:t>
              </a:r>
              <a:r>
                <a:rPr lang="de-DE" sz="2600" dirty="0" err="1"/>
                <a:t>cancer</a:t>
              </a:r>
              <a:r>
                <a:rPr lang="de-DE" sz="2600" dirty="0"/>
                <a:t> type?</a:t>
              </a:r>
            </a:p>
            <a:p>
              <a:pPr marL="0" indent="0">
                <a:spcBef>
                  <a:spcPts val="0"/>
                </a:spcBef>
                <a:buNone/>
              </a:pPr>
              <a:r>
                <a:rPr lang="en" sz="2600" dirty="0"/>
                <a:t>-&gt; target for cancer therapy?</a:t>
              </a:r>
            </a:p>
          </p:txBody>
        </p:sp>
        <p:sp>
          <p:nvSpPr>
            <p:cNvPr id="24" name="Google Shape;689;p32">
              <a:extLst>
                <a:ext uri="{FF2B5EF4-FFF2-40B4-BE49-F238E27FC236}">
                  <a16:creationId xmlns:a16="http://schemas.microsoft.com/office/drawing/2014/main" id="{860B5A11-A6A6-1C43-8E26-11EBCA450A26}"/>
                </a:ext>
              </a:extLst>
            </p:cNvPr>
            <p:cNvSpPr/>
            <p:nvPr/>
          </p:nvSpPr>
          <p:spPr>
            <a:xfrm>
              <a:off x="6159305" y="1887617"/>
              <a:ext cx="1085100" cy="1085100"/>
            </a:xfrm>
            <a:prstGeom prst="rect">
              <a:avLst/>
            </a:prstGeom>
            <a:solidFill>
              <a:srgbClr val="232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1;p32">
              <a:extLst>
                <a:ext uri="{FF2B5EF4-FFF2-40B4-BE49-F238E27FC236}">
                  <a16:creationId xmlns:a16="http://schemas.microsoft.com/office/drawing/2014/main" id="{0969D1B5-8D3D-EE40-871D-43D4B1D49EF0}"/>
                </a:ext>
              </a:extLst>
            </p:cNvPr>
            <p:cNvSpPr/>
            <p:nvPr/>
          </p:nvSpPr>
          <p:spPr>
            <a:xfrm>
              <a:off x="1389456" y="4174351"/>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232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92;p32">
              <a:extLst>
                <a:ext uri="{FF2B5EF4-FFF2-40B4-BE49-F238E27FC236}">
                  <a16:creationId xmlns:a16="http://schemas.microsoft.com/office/drawing/2014/main" id="{FA4AE7C6-501B-9E42-9FF8-C26552A06190}"/>
                </a:ext>
              </a:extLst>
            </p:cNvPr>
            <p:cNvSpPr/>
            <p:nvPr/>
          </p:nvSpPr>
          <p:spPr>
            <a:xfrm>
              <a:off x="1370476" y="4174352"/>
              <a:ext cx="5331375"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693;p32">
              <a:extLst>
                <a:ext uri="{FF2B5EF4-FFF2-40B4-BE49-F238E27FC236}">
                  <a16:creationId xmlns:a16="http://schemas.microsoft.com/office/drawing/2014/main" id="{46F04CD6-8823-EE49-BD5B-1ACB17B77668}"/>
                </a:ext>
              </a:extLst>
            </p:cNvPr>
            <p:cNvCxnSpPr>
              <a:cxnSpLocks/>
              <a:stCxn id="24" idx="2"/>
            </p:cNvCxnSpPr>
            <p:nvPr/>
          </p:nvCxnSpPr>
          <p:spPr>
            <a:xfrm>
              <a:off x="6701855" y="2972717"/>
              <a:ext cx="1" cy="1220677"/>
            </a:xfrm>
            <a:prstGeom prst="straightConnector1">
              <a:avLst/>
            </a:prstGeom>
            <a:noFill/>
            <a:ln w="25400" cap="flat" cmpd="sng">
              <a:solidFill>
                <a:srgbClr val="232D5B"/>
              </a:solidFill>
              <a:prstDash val="solid"/>
              <a:round/>
              <a:headEnd type="none" w="med" len="med"/>
              <a:tailEnd type="none" w="med" len="med"/>
            </a:ln>
          </p:spPr>
        </p:cxnSp>
        <p:pic>
          <p:nvPicPr>
            <p:cNvPr id="28" name="Graphic 27">
              <a:extLst>
                <a:ext uri="{FF2B5EF4-FFF2-40B4-BE49-F238E27FC236}">
                  <a16:creationId xmlns:a16="http://schemas.microsoft.com/office/drawing/2014/main" id="{7AD47E8C-356E-0140-9506-3680A98A76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5424" y="2053737"/>
              <a:ext cx="752860" cy="752860"/>
            </a:xfrm>
            <a:prstGeom prst="rect">
              <a:avLst/>
            </a:prstGeom>
          </p:spPr>
        </p:pic>
      </p:grpSp>
    </p:spTree>
    <p:extLst>
      <p:ext uri="{BB962C8B-B14F-4D97-AF65-F5344CB8AC3E}">
        <p14:creationId xmlns:p14="http://schemas.microsoft.com/office/powerpoint/2010/main" val="2941250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30"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541637"/>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dirty="0"/>
              <a:t>Milestones</a:t>
            </a:r>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12</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4" name="Content Placeholder 3">
            <a:extLst>
              <a:ext uri="{FF2B5EF4-FFF2-40B4-BE49-F238E27FC236}">
                <a16:creationId xmlns:a16="http://schemas.microsoft.com/office/drawing/2014/main" id="{C4351A3D-2B86-9647-B4A7-70BE5C5C77A7}"/>
              </a:ext>
            </a:extLst>
          </p:cNvPr>
          <p:cNvSpPr>
            <a:spLocks noGrp="1"/>
          </p:cNvSpPr>
          <p:nvPr>
            <p:ph sz="quarter" idx="12"/>
          </p:nvPr>
        </p:nvSpPr>
        <p:spPr/>
        <p:txBody>
          <a:bodyPr/>
          <a:lstStyle/>
          <a:p>
            <a:endParaRPr lang="de-DE" dirty="0"/>
          </a:p>
        </p:txBody>
      </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grpSp>
        <p:nvGrpSpPr>
          <p:cNvPr id="16" name="Group 15">
            <a:extLst>
              <a:ext uri="{FF2B5EF4-FFF2-40B4-BE49-F238E27FC236}">
                <a16:creationId xmlns:a16="http://schemas.microsoft.com/office/drawing/2014/main" id="{DED614C4-8F44-0246-948A-BCF34186B128}"/>
              </a:ext>
            </a:extLst>
          </p:cNvPr>
          <p:cNvGrpSpPr>
            <a:grpSpLocks noChangeAspect="1"/>
          </p:cNvGrpSpPr>
          <p:nvPr/>
        </p:nvGrpSpPr>
        <p:grpSpPr>
          <a:xfrm>
            <a:off x="933831" y="1290943"/>
            <a:ext cx="10269488" cy="5045997"/>
            <a:chOff x="1587" y="1364046"/>
            <a:chExt cx="12188826" cy="5045997"/>
          </a:xfrm>
        </p:grpSpPr>
        <p:sp>
          <p:nvSpPr>
            <p:cNvPr id="17" name="Shape 13319">
              <a:extLst>
                <a:ext uri="{FF2B5EF4-FFF2-40B4-BE49-F238E27FC236}">
                  <a16:creationId xmlns:a16="http://schemas.microsoft.com/office/drawing/2014/main" id="{34486CBC-417A-2244-802F-A8EBF86340F5}"/>
                </a:ext>
              </a:extLst>
            </p:cNvPr>
            <p:cNvSpPr/>
            <p:nvPr/>
          </p:nvSpPr>
          <p:spPr>
            <a:xfrm>
              <a:off x="1587" y="3890953"/>
              <a:ext cx="12188826" cy="0"/>
            </a:xfrm>
            <a:prstGeom prst="line">
              <a:avLst/>
            </a:prstGeom>
            <a:noFill/>
            <a:ln w="38100" cap="flat">
              <a:solidFill>
                <a:schemeClr val="bg1">
                  <a:lumMod val="85000"/>
                </a:schemeClr>
              </a:solidFill>
              <a:prstDash val="solid"/>
              <a:miter lim="400000"/>
            </a:ln>
            <a:effectLst/>
          </p:spPr>
          <p:txBody>
            <a:bodyPr wrap="square" lIns="35719" tIns="35719" rIns="35719" bIns="35719" numCol="1" anchor="ctr">
              <a:noAutofit/>
            </a:bodyPr>
            <a:lstStyle/>
            <a:p>
              <a:endParaRPr sz="2532">
                <a:solidFill>
                  <a:schemeClr val="tx1"/>
                </a:solidFill>
                <a:latin typeface="Calibri" panose="020F0502020204030204" pitchFamily="34" charset="0"/>
              </a:endParaRPr>
            </a:p>
          </p:txBody>
        </p:sp>
        <p:sp>
          <p:nvSpPr>
            <p:cNvPr id="18" name="Shape 13320">
              <a:extLst>
                <a:ext uri="{FF2B5EF4-FFF2-40B4-BE49-F238E27FC236}">
                  <a16:creationId xmlns:a16="http://schemas.microsoft.com/office/drawing/2014/main" id="{78B24575-A251-F345-B30F-9986F1DAC78B}"/>
                </a:ext>
              </a:extLst>
            </p:cNvPr>
            <p:cNvSpPr/>
            <p:nvPr/>
          </p:nvSpPr>
          <p:spPr>
            <a:xfrm>
              <a:off x="2311761" y="3823473"/>
              <a:ext cx="169530" cy="169531"/>
            </a:xfrm>
            <a:prstGeom prst="ellipse">
              <a:avLst/>
            </a:prstGeom>
            <a:solidFill>
              <a:schemeClr val="bg1">
                <a:lumMod val="85000"/>
              </a:schemeClr>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20" name="Shape 13321">
              <a:extLst>
                <a:ext uri="{FF2B5EF4-FFF2-40B4-BE49-F238E27FC236}">
                  <a16:creationId xmlns:a16="http://schemas.microsoft.com/office/drawing/2014/main" id="{D8AAFFF3-A218-7E4E-A1A8-DA3E8A2B496C}"/>
                </a:ext>
              </a:extLst>
            </p:cNvPr>
            <p:cNvSpPr/>
            <p:nvPr/>
          </p:nvSpPr>
          <p:spPr>
            <a:xfrm>
              <a:off x="9747423" y="3823472"/>
              <a:ext cx="169531" cy="169531"/>
            </a:xfrm>
            <a:prstGeom prst="ellipse">
              <a:avLst/>
            </a:prstGeom>
            <a:solidFill>
              <a:schemeClr val="bg1">
                <a:lumMod val="85000"/>
              </a:schemeClr>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22" name="Shape 13322">
              <a:extLst>
                <a:ext uri="{FF2B5EF4-FFF2-40B4-BE49-F238E27FC236}">
                  <a16:creationId xmlns:a16="http://schemas.microsoft.com/office/drawing/2014/main" id="{81880A09-A137-AF40-907C-2F8270EFB55A}"/>
                </a:ext>
              </a:extLst>
            </p:cNvPr>
            <p:cNvSpPr/>
            <p:nvPr/>
          </p:nvSpPr>
          <p:spPr>
            <a:xfrm>
              <a:off x="6031199" y="3823472"/>
              <a:ext cx="169531" cy="169531"/>
            </a:xfrm>
            <a:prstGeom prst="ellipse">
              <a:avLst/>
            </a:prstGeom>
            <a:solidFill>
              <a:schemeClr val="bg1">
                <a:lumMod val="85000"/>
              </a:schemeClr>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28" name="Freeform 27">
              <a:extLst>
                <a:ext uri="{FF2B5EF4-FFF2-40B4-BE49-F238E27FC236}">
                  <a16:creationId xmlns:a16="http://schemas.microsoft.com/office/drawing/2014/main" id="{C18495BF-2F29-0843-8FCC-5328D1ABE12B}"/>
                </a:ext>
              </a:extLst>
            </p:cNvPr>
            <p:cNvSpPr/>
            <p:nvPr/>
          </p:nvSpPr>
          <p:spPr>
            <a:xfrm rot="10800000">
              <a:off x="4486147" y="2406519"/>
              <a:ext cx="1605059" cy="1173099"/>
            </a:xfrm>
            <a:custGeom>
              <a:avLst/>
              <a:gdLst>
                <a:gd name="connsiteX0" fmla="*/ 2383312 w 2722371"/>
                <a:gd name="connsiteY0" fmla="*/ 1989715 h 1989715"/>
                <a:gd name="connsiteX1" fmla="*/ 339059 w 2722371"/>
                <a:gd name="connsiteY1" fmla="*/ 1989715 h 1989715"/>
                <a:gd name="connsiteX2" fmla="*/ 0 w 2722371"/>
                <a:gd name="connsiteY2" fmla="*/ 1650656 h 1989715"/>
                <a:gd name="connsiteX3" fmla="*/ 0 w 2722371"/>
                <a:gd name="connsiteY3" fmla="*/ 750656 h 1989715"/>
                <a:gd name="connsiteX4" fmla="*/ 1 w 2722371"/>
                <a:gd name="connsiteY4" fmla="*/ 750646 h 1989715"/>
                <a:gd name="connsiteX5" fmla="*/ 1 w 2722371"/>
                <a:gd name="connsiteY5" fmla="*/ 0 h 1989715"/>
                <a:gd name="connsiteX6" fmla="*/ 407352 w 2722371"/>
                <a:gd name="connsiteY6" fmla="*/ 411597 h 1989715"/>
                <a:gd name="connsiteX7" fmla="*/ 2383312 w 2722371"/>
                <a:gd name="connsiteY7" fmla="*/ 411597 h 1989715"/>
                <a:gd name="connsiteX8" fmla="*/ 2722371 w 2722371"/>
                <a:gd name="connsiteY8" fmla="*/ 750656 h 1989715"/>
                <a:gd name="connsiteX9" fmla="*/ 2722371 w 2722371"/>
                <a:gd name="connsiteY9" fmla="*/ 1650656 h 1989715"/>
                <a:gd name="connsiteX10" fmla="*/ 2383312 w 2722371"/>
                <a:gd name="connsiteY10" fmla="*/ 1989715 h 198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2371" h="1989715">
                  <a:moveTo>
                    <a:pt x="2383312" y="1989715"/>
                  </a:moveTo>
                  <a:lnTo>
                    <a:pt x="339059" y="1989715"/>
                  </a:lnTo>
                  <a:cubicBezTo>
                    <a:pt x="151802" y="1989715"/>
                    <a:pt x="0" y="1837913"/>
                    <a:pt x="0" y="1650656"/>
                  </a:cubicBezTo>
                  <a:lnTo>
                    <a:pt x="0" y="750656"/>
                  </a:lnTo>
                  <a:lnTo>
                    <a:pt x="1" y="750646"/>
                  </a:lnTo>
                  <a:lnTo>
                    <a:pt x="1" y="0"/>
                  </a:lnTo>
                  <a:lnTo>
                    <a:pt x="407352" y="411597"/>
                  </a:lnTo>
                  <a:lnTo>
                    <a:pt x="2383312" y="411597"/>
                  </a:lnTo>
                  <a:cubicBezTo>
                    <a:pt x="2570569" y="411597"/>
                    <a:pt x="2722371" y="563399"/>
                    <a:pt x="2722371" y="750656"/>
                  </a:cubicBezTo>
                  <a:lnTo>
                    <a:pt x="2722371" y="1650656"/>
                  </a:lnTo>
                  <a:cubicBezTo>
                    <a:pt x="2722371" y="1837913"/>
                    <a:pt x="2570569" y="1989715"/>
                    <a:pt x="2383312" y="1989715"/>
                  </a:cubicBezTo>
                  <a:close/>
                </a:path>
              </a:pathLst>
            </a:custGeom>
            <a:solidFill>
              <a:schemeClr val="accent4"/>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29" name="Freeform 28">
              <a:extLst>
                <a:ext uri="{FF2B5EF4-FFF2-40B4-BE49-F238E27FC236}">
                  <a16:creationId xmlns:a16="http://schemas.microsoft.com/office/drawing/2014/main" id="{4FA8C638-E3C6-A147-976D-19630B4E4AE3}"/>
                </a:ext>
              </a:extLst>
            </p:cNvPr>
            <p:cNvSpPr/>
            <p:nvPr/>
          </p:nvSpPr>
          <p:spPr>
            <a:xfrm rot="10800000" flipH="1">
              <a:off x="6144508" y="2406519"/>
              <a:ext cx="1605060" cy="1173097"/>
            </a:xfrm>
            <a:custGeom>
              <a:avLst/>
              <a:gdLst>
                <a:gd name="connsiteX0" fmla="*/ 339058 w 2722373"/>
                <a:gd name="connsiteY0" fmla="*/ 1989712 h 1989712"/>
                <a:gd name="connsiteX1" fmla="*/ 2383315 w 2722373"/>
                <a:gd name="connsiteY1" fmla="*/ 1989712 h 1989712"/>
                <a:gd name="connsiteX2" fmla="*/ 2722373 w 2722373"/>
                <a:gd name="connsiteY2" fmla="*/ 1650654 h 1989712"/>
                <a:gd name="connsiteX3" fmla="*/ 2722373 w 2722373"/>
                <a:gd name="connsiteY3" fmla="*/ 750654 h 1989712"/>
                <a:gd name="connsiteX4" fmla="*/ 2383315 w 2722373"/>
                <a:gd name="connsiteY4" fmla="*/ 411596 h 1989712"/>
                <a:gd name="connsiteX5" fmla="*/ 407350 w 2722373"/>
                <a:gd name="connsiteY5" fmla="*/ 411596 h 1989712"/>
                <a:gd name="connsiteX6" fmla="*/ 0 w 2722373"/>
                <a:gd name="connsiteY6" fmla="*/ 0 h 1989712"/>
                <a:gd name="connsiteX7" fmla="*/ 0 w 2722373"/>
                <a:gd name="connsiteY7" fmla="*/ 750654 h 1989712"/>
                <a:gd name="connsiteX8" fmla="*/ 0 w 2722373"/>
                <a:gd name="connsiteY8" fmla="*/ 800592 h 1989712"/>
                <a:gd name="connsiteX9" fmla="*/ 0 w 2722373"/>
                <a:gd name="connsiteY9" fmla="*/ 1650654 h 1989712"/>
                <a:gd name="connsiteX10" fmla="*/ 339058 w 2722373"/>
                <a:gd name="connsiteY10" fmla="*/ 1989712 h 19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2373" h="1989712">
                  <a:moveTo>
                    <a:pt x="339058" y="1989712"/>
                  </a:moveTo>
                  <a:lnTo>
                    <a:pt x="2383315" y="1989712"/>
                  </a:lnTo>
                  <a:cubicBezTo>
                    <a:pt x="2570572" y="1989712"/>
                    <a:pt x="2722373" y="1837911"/>
                    <a:pt x="2722373" y="1650654"/>
                  </a:cubicBezTo>
                  <a:lnTo>
                    <a:pt x="2722373" y="750654"/>
                  </a:lnTo>
                  <a:cubicBezTo>
                    <a:pt x="2722373" y="563397"/>
                    <a:pt x="2570572" y="411596"/>
                    <a:pt x="2383315" y="411596"/>
                  </a:cubicBezTo>
                  <a:lnTo>
                    <a:pt x="407350" y="411596"/>
                  </a:lnTo>
                  <a:lnTo>
                    <a:pt x="0" y="0"/>
                  </a:lnTo>
                  <a:lnTo>
                    <a:pt x="0" y="750654"/>
                  </a:lnTo>
                  <a:lnTo>
                    <a:pt x="0" y="800592"/>
                  </a:lnTo>
                  <a:lnTo>
                    <a:pt x="0" y="1650654"/>
                  </a:lnTo>
                  <a:cubicBezTo>
                    <a:pt x="0" y="1837911"/>
                    <a:pt x="151801" y="1989712"/>
                    <a:pt x="339058" y="1989712"/>
                  </a:cubicBezTo>
                  <a:close/>
                </a:path>
              </a:pathLst>
            </a:custGeom>
            <a:solidFill>
              <a:schemeClr val="accent3"/>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30" name="Shape 13336">
              <a:extLst>
                <a:ext uri="{FF2B5EF4-FFF2-40B4-BE49-F238E27FC236}">
                  <a16:creationId xmlns:a16="http://schemas.microsoft.com/office/drawing/2014/main" id="{7267FF9F-7557-5745-8593-975A3F2F1E23}"/>
                </a:ext>
              </a:extLst>
            </p:cNvPr>
            <p:cNvSpPr/>
            <p:nvPr/>
          </p:nvSpPr>
          <p:spPr>
            <a:xfrm>
              <a:off x="5585659" y="1364046"/>
              <a:ext cx="1068207" cy="900000"/>
            </a:xfrm>
            <a:prstGeom prst="ellipse">
              <a:avLst/>
            </a:prstGeom>
            <a:solidFill>
              <a:schemeClr val="bg1">
                <a:lumMod val="85000"/>
              </a:schemeClr>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31" name="Freeform 30">
              <a:extLst>
                <a:ext uri="{FF2B5EF4-FFF2-40B4-BE49-F238E27FC236}">
                  <a16:creationId xmlns:a16="http://schemas.microsoft.com/office/drawing/2014/main" id="{2D3CB592-F77E-994D-B4D7-68DFB4A5397C}"/>
                </a:ext>
              </a:extLst>
            </p:cNvPr>
            <p:cNvSpPr/>
            <p:nvPr/>
          </p:nvSpPr>
          <p:spPr>
            <a:xfrm>
              <a:off x="2435697" y="4198925"/>
              <a:ext cx="1605059" cy="975717"/>
            </a:xfrm>
            <a:custGeom>
              <a:avLst/>
              <a:gdLst>
                <a:gd name="connsiteX0" fmla="*/ 2383313 w 2722371"/>
                <a:gd name="connsiteY0" fmla="*/ 1989714 h 1989714"/>
                <a:gd name="connsiteX1" fmla="*/ 339056 w 2722371"/>
                <a:gd name="connsiteY1" fmla="*/ 1989714 h 1989714"/>
                <a:gd name="connsiteX2" fmla="*/ 0 w 2722371"/>
                <a:gd name="connsiteY2" fmla="*/ 1650656 h 1989714"/>
                <a:gd name="connsiteX3" fmla="*/ 0 w 2722371"/>
                <a:gd name="connsiteY3" fmla="*/ 800593 h 1989714"/>
                <a:gd name="connsiteX4" fmla="*/ 0 w 2722371"/>
                <a:gd name="connsiteY4" fmla="*/ 750655 h 1989714"/>
                <a:gd name="connsiteX5" fmla="*/ 0 w 2722371"/>
                <a:gd name="connsiteY5" fmla="*/ 0 h 1989714"/>
                <a:gd name="connsiteX6" fmla="*/ 407350 w 2722371"/>
                <a:gd name="connsiteY6" fmla="*/ 411597 h 1989714"/>
                <a:gd name="connsiteX7" fmla="*/ 2383313 w 2722371"/>
                <a:gd name="connsiteY7" fmla="*/ 411597 h 1989714"/>
                <a:gd name="connsiteX8" fmla="*/ 2722371 w 2722371"/>
                <a:gd name="connsiteY8" fmla="*/ 750655 h 1989714"/>
                <a:gd name="connsiteX9" fmla="*/ 2722371 w 2722371"/>
                <a:gd name="connsiteY9" fmla="*/ 1650656 h 1989714"/>
                <a:gd name="connsiteX10" fmla="*/ 2383313 w 2722371"/>
                <a:gd name="connsiteY10" fmla="*/ 1989714 h 19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2371" h="1989714">
                  <a:moveTo>
                    <a:pt x="2383313" y="1989714"/>
                  </a:moveTo>
                  <a:lnTo>
                    <a:pt x="339056" y="1989714"/>
                  </a:lnTo>
                  <a:cubicBezTo>
                    <a:pt x="151800" y="1989714"/>
                    <a:pt x="0" y="1837913"/>
                    <a:pt x="0" y="1650656"/>
                  </a:cubicBezTo>
                  <a:lnTo>
                    <a:pt x="0" y="800593"/>
                  </a:lnTo>
                  <a:lnTo>
                    <a:pt x="0" y="750655"/>
                  </a:lnTo>
                  <a:lnTo>
                    <a:pt x="0" y="0"/>
                  </a:lnTo>
                  <a:lnTo>
                    <a:pt x="407350" y="411597"/>
                  </a:lnTo>
                  <a:lnTo>
                    <a:pt x="2383313" y="411597"/>
                  </a:lnTo>
                  <a:cubicBezTo>
                    <a:pt x="2570570" y="411597"/>
                    <a:pt x="2722371" y="563398"/>
                    <a:pt x="2722371" y="750655"/>
                  </a:cubicBezTo>
                  <a:lnTo>
                    <a:pt x="2722371" y="1650656"/>
                  </a:lnTo>
                  <a:cubicBezTo>
                    <a:pt x="2722371" y="1837913"/>
                    <a:pt x="2570570" y="1989714"/>
                    <a:pt x="2383313" y="1989714"/>
                  </a:cubicBezTo>
                  <a:close/>
                </a:path>
              </a:pathLst>
            </a:custGeom>
            <a:solidFill>
              <a:srgbClr val="00CFCC"/>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35" name="Freeform 34">
              <a:extLst>
                <a:ext uri="{FF2B5EF4-FFF2-40B4-BE49-F238E27FC236}">
                  <a16:creationId xmlns:a16="http://schemas.microsoft.com/office/drawing/2014/main" id="{F17B2AB5-3820-224D-89EB-7ED7BD31774A}"/>
                </a:ext>
              </a:extLst>
            </p:cNvPr>
            <p:cNvSpPr/>
            <p:nvPr/>
          </p:nvSpPr>
          <p:spPr>
            <a:xfrm flipH="1">
              <a:off x="777332" y="4198926"/>
              <a:ext cx="1553133" cy="975716"/>
            </a:xfrm>
            <a:custGeom>
              <a:avLst/>
              <a:gdLst>
                <a:gd name="connsiteX0" fmla="*/ 339060 w 2722376"/>
                <a:gd name="connsiteY0" fmla="*/ 1989714 h 1989714"/>
                <a:gd name="connsiteX1" fmla="*/ 2383316 w 2722376"/>
                <a:gd name="connsiteY1" fmla="*/ 1989714 h 1989714"/>
                <a:gd name="connsiteX2" fmla="*/ 2722376 w 2722376"/>
                <a:gd name="connsiteY2" fmla="*/ 1650656 h 1989714"/>
                <a:gd name="connsiteX3" fmla="*/ 2722376 w 2722376"/>
                <a:gd name="connsiteY3" fmla="*/ 750655 h 1989714"/>
                <a:gd name="connsiteX4" fmla="*/ 2383316 w 2722376"/>
                <a:gd name="connsiteY4" fmla="*/ 411597 h 1989714"/>
                <a:gd name="connsiteX5" fmla="*/ 407350 w 2722376"/>
                <a:gd name="connsiteY5" fmla="*/ 411597 h 1989714"/>
                <a:gd name="connsiteX6" fmla="*/ 0 w 2722376"/>
                <a:gd name="connsiteY6" fmla="*/ 0 h 1989714"/>
                <a:gd name="connsiteX7" fmla="*/ 0 w 2722376"/>
                <a:gd name="connsiteY7" fmla="*/ 750655 h 1989714"/>
                <a:gd name="connsiteX8" fmla="*/ 0 w 2722376"/>
                <a:gd name="connsiteY8" fmla="*/ 800593 h 1989714"/>
                <a:gd name="connsiteX9" fmla="*/ 0 w 2722376"/>
                <a:gd name="connsiteY9" fmla="*/ 1650656 h 1989714"/>
                <a:gd name="connsiteX10" fmla="*/ 339060 w 2722376"/>
                <a:gd name="connsiteY10" fmla="*/ 1989714 h 198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2376" h="1989714">
                  <a:moveTo>
                    <a:pt x="339060" y="1989714"/>
                  </a:moveTo>
                  <a:lnTo>
                    <a:pt x="2383316" y="1989714"/>
                  </a:lnTo>
                  <a:cubicBezTo>
                    <a:pt x="2570574" y="1989714"/>
                    <a:pt x="2722376" y="1837913"/>
                    <a:pt x="2722376" y="1650656"/>
                  </a:cubicBezTo>
                  <a:lnTo>
                    <a:pt x="2722376" y="750655"/>
                  </a:lnTo>
                  <a:cubicBezTo>
                    <a:pt x="2722376" y="563398"/>
                    <a:pt x="2570574" y="411597"/>
                    <a:pt x="2383316" y="411597"/>
                  </a:cubicBezTo>
                  <a:lnTo>
                    <a:pt x="407350" y="411597"/>
                  </a:lnTo>
                  <a:lnTo>
                    <a:pt x="0" y="0"/>
                  </a:lnTo>
                  <a:lnTo>
                    <a:pt x="0" y="750655"/>
                  </a:lnTo>
                  <a:lnTo>
                    <a:pt x="0" y="800593"/>
                  </a:lnTo>
                  <a:lnTo>
                    <a:pt x="0" y="1650656"/>
                  </a:lnTo>
                  <a:cubicBezTo>
                    <a:pt x="0" y="1837913"/>
                    <a:pt x="151802" y="1989714"/>
                    <a:pt x="339060" y="1989714"/>
                  </a:cubicBezTo>
                  <a:close/>
                </a:path>
              </a:pathLst>
            </a:custGeom>
            <a:solidFill>
              <a:srgbClr val="9FE7E5"/>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36" name="Shape 13351">
              <a:extLst>
                <a:ext uri="{FF2B5EF4-FFF2-40B4-BE49-F238E27FC236}">
                  <a16:creationId xmlns:a16="http://schemas.microsoft.com/office/drawing/2014/main" id="{10386F4D-4231-EF44-8198-9B281408F990}"/>
                </a:ext>
              </a:extLst>
            </p:cNvPr>
            <p:cNvSpPr/>
            <p:nvPr/>
          </p:nvSpPr>
          <p:spPr>
            <a:xfrm>
              <a:off x="1854237" y="5270142"/>
              <a:ext cx="1068207" cy="900000"/>
            </a:xfrm>
            <a:prstGeom prst="ellipse">
              <a:avLst/>
            </a:prstGeom>
            <a:solidFill>
              <a:schemeClr val="bg1">
                <a:lumMod val="85000"/>
              </a:schemeClr>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37" name="Freeform 36">
              <a:extLst>
                <a:ext uri="{FF2B5EF4-FFF2-40B4-BE49-F238E27FC236}">
                  <a16:creationId xmlns:a16="http://schemas.microsoft.com/office/drawing/2014/main" id="{1A865640-0A8E-C246-B1A0-77FD821AAD78}"/>
                </a:ext>
              </a:extLst>
            </p:cNvPr>
            <p:cNvSpPr/>
            <p:nvPr/>
          </p:nvSpPr>
          <p:spPr>
            <a:xfrm flipH="1">
              <a:off x="8200475" y="4173218"/>
              <a:ext cx="1605060" cy="1173101"/>
            </a:xfrm>
            <a:custGeom>
              <a:avLst/>
              <a:gdLst>
                <a:gd name="connsiteX0" fmla="*/ 1 w 2722375"/>
                <a:gd name="connsiteY0" fmla="*/ 0 h 1989719"/>
                <a:gd name="connsiteX1" fmla="*/ 1 w 2722375"/>
                <a:gd name="connsiteY1" fmla="*/ 750647 h 1989719"/>
                <a:gd name="connsiteX2" fmla="*/ 0 w 2722375"/>
                <a:gd name="connsiteY2" fmla="*/ 750657 h 1989719"/>
                <a:gd name="connsiteX3" fmla="*/ 0 w 2722375"/>
                <a:gd name="connsiteY3" fmla="*/ 1650660 h 1989719"/>
                <a:gd name="connsiteX4" fmla="*/ 339059 w 2722375"/>
                <a:gd name="connsiteY4" fmla="*/ 1989719 h 1989719"/>
                <a:gd name="connsiteX5" fmla="*/ 2383316 w 2722375"/>
                <a:gd name="connsiteY5" fmla="*/ 1989719 h 1989719"/>
                <a:gd name="connsiteX6" fmla="*/ 2722375 w 2722375"/>
                <a:gd name="connsiteY6" fmla="*/ 1650660 h 1989719"/>
                <a:gd name="connsiteX7" fmla="*/ 2722375 w 2722375"/>
                <a:gd name="connsiteY7" fmla="*/ 750657 h 1989719"/>
                <a:gd name="connsiteX8" fmla="*/ 2383316 w 2722375"/>
                <a:gd name="connsiteY8" fmla="*/ 411598 h 1989719"/>
                <a:gd name="connsiteX9" fmla="*/ 407352 w 2722375"/>
                <a:gd name="connsiteY9" fmla="*/ 411598 h 19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2375" h="1989719">
                  <a:moveTo>
                    <a:pt x="1" y="0"/>
                  </a:moveTo>
                  <a:lnTo>
                    <a:pt x="1" y="750647"/>
                  </a:lnTo>
                  <a:lnTo>
                    <a:pt x="0" y="750657"/>
                  </a:lnTo>
                  <a:lnTo>
                    <a:pt x="0" y="1650660"/>
                  </a:lnTo>
                  <a:cubicBezTo>
                    <a:pt x="0" y="1837917"/>
                    <a:pt x="151802" y="1989719"/>
                    <a:pt x="339059" y="1989719"/>
                  </a:cubicBezTo>
                  <a:lnTo>
                    <a:pt x="2383316" y="1989719"/>
                  </a:lnTo>
                  <a:cubicBezTo>
                    <a:pt x="2570573" y="1989719"/>
                    <a:pt x="2722375" y="1837917"/>
                    <a:pt x="2722375" y="1650660"/>
                  </a:cubicBezTo>
                  <a:lnTo>
                    <a:pt x="2722375" y="750657"/>
                  </a:lnTo>
                  <a:cubicBezTo>
                    <a:pt x="2722375" y="563400"/>
                    <a:pt x="2570573" y="411598"/>
                    <a:pt x="2383316" y="411598"/>
                  </a:cubicBezTo>
                  <a:lnTo>
                    <a:pt x="407352" y="411598"/>
                  </a:lnTo>
                  <a:close/>
                </a:path>
              </a:pathLst>
            </a:custGeom>
            <a:solidFill>
              <a:srgbClr val="75A2D7"/>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38" name="Freeform 37">
              <a:extLst>
                <a:ext uri="{FF2B5EF4-FFF2-40B4-BE49-F238E27FC236}">
                  <a16:creationId xmlns:a16="http://schemas.microsoft.com/office/drawing/2014/main" id="{F41D0DFC-F7E2-644D-8ED2-09AE6BD89981}"/>
                </a:ext>
              </a:extLst>
            </p:cNvPr>
            <p:cNvSpPr/>
            <p:nvPr/>
          </p:nvSpPr>
          <p:spPr>
            <a:xfrm>
              <a:off x="9858838" y="4173218"/>
              <a:ext cx="1605060" cy="1173101"/>
            </a:xfrm>
            <a:custGeom>
              <a:avLst/>
              <a:gdLst>
                <a:gd name="connsiteX0" fmla="*/ 0 w 2722375"/>
                <a:gd name="connsiteY0" fmla="*/ 0 h 1989719"/>
                <a:gd name="connsiteX1" fmla="*/ 407351 w 2722375"/>
                <a:gd name="connsiteY1" fmla="*/ 411598 h 1989719"/>
                <a:gd name="connsiteX2" fmla="*/ 2383316 w 2722375"/>
                <a:gd name="connsiteY2" fmla="*/ 411598 h 1989719"/>
                <a:gd name="connsiteX3" fmla="*/ 2722375 w 2722375"/>
                <a:gd name="connsiteY3" fmla="*/ 750657 h 1989719"/>
                <a:gd name="connsiteX4" fmla="*/ 2722375 w 2722375"/>
                <a:gd name="connsiteY4" fmla="*/ 1650660 h 1989719"/>
                <a:gd name="connsiteX5" fmla="*/ 2383316 w 2722375"/>
                <a:gd name="connsiteY5" fmla="*/ 1989719 h 1989719"/>
                <a:gd name="connsiteX6" fmla="*/ 339059 w 2722375"/>
                <a:gd name="connsiteY6" fmla="*/ 1989719 h 1989719"/>
                <a:gd name="connsiteX7" fmla="*/ 0 w 2722375"/>
                <a:gd name="connsiteY7" fmla="*/ 1650660 h 1989719"/>
                <a:gd name="connsiteX8" fmla="*/ 0 w 2722375"/>
                <a:gd name="connsiteY8" fmla="*/ 800595 h 1989719"/>
                <a:gd name="connsiteX9" fmla="*/ 0 w 2722375"/>
                <a:gd name="connsiteY9" fmla="*/ 750657 h 198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2375" h="1989719">
                  <a:moveTo>
                    <a:pt x="0" y="0"/>
                  </a:moveTo>
                  <a:lnTo>
                    <a:pt x="407351" y="411598"/>
                  </a:lnTo>
                  <a:lnTo>
                    <a:pt x="2383316" y="411598"/>
                  </a:lnTo>
                  <a:cubicBezTo>
                    <a:pt x="2570573" y="411598"/>
                    <a:pt x="2722375" y="563400"/>
                    <a:pt x="2722375" y="750657"/>
                  </a:cubicBezTo>
                  <a:lnTo>
                    <a:pt x="2722375" y="1650660"/>
                  </a:lnTo>
                  <a:cubicBezTo>
                    <a:pt x="2722375" y="1837917"/>
                    <a:pt x="2570573" y="1989719"/>
                    <a:pt x="2383316" y="1989719"/>
                  </a:cubicBezTo>
                  <a:lnTo>
                    <a:pt x="339059" y="1989719"/>
                  </a:lnTo>
                  <a:cubicBezTo>
                    <a:pt x="151802" y="1989719"/>
                    <a:pt x="0" y="1837917"/>
                    <a:pt x="0" y="1650660"/>
                  </a:cubicBezTo>
                  <a:lnTo>
                    <a:pt x="0" y="800595"/>
                  </a:lnTo>
                  <a:lnTo>
                    <a:pt x="0" y="750657"/>
                  </a:lnTo>
                  <a:close/>
                </a:path>
              </a:pathLst>
            </a:custGeom>
            <a:solidFill>
              <a:srgbClr val="232D5B"/>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39" name="Shape 13366">
              <a:extLst>
                <a:ext uri="{FF2B5EF4-FFF2-40B4-BE49-F238E27FC236}">
                  <a16:creationId xmlns:a16="http://schemas.microsoft.com/office/drawing/2014/main" id="{092A5F00-7EB4-D740-8F8C-78E922B246FD}"/>
                </a:ext>
              </a:extLst>
            </p:cNvPr>
            <p:cNvSpPr/>
            <p:nvPr/>
          </p:nvSpPr>
          <p:spPr>
            <a:xfrm>
              <a:off x="9293700" y="5510043"/>
              <a:ext cx="1066151" cy="900000"/>
            </a:xfrm>
            <a:prstGeom prst="ellipse">
              <a:avLst/>
            </a:prstGeom>
            <a:solidFill>
              <a:schemeClr val="bg1">
                <a:lumMod val="85000"/>
              </a:schemeClr>
            </a:solidFill>
            <a:ln w="12700" cap="flat">
              <a:noFill/>
              <a:miter lim="400000"/>
            </a:ln>
            <a:effectLst/>
          </p:spPr>
          <p:txBody>
            <a:bodyPr wrap="square" lIns="0" tIns="0" rIns="0" bIns="0" numCol="1" anchor="t">
              <a:noAutofit/>
            </a:bodyPr>
            <a:lstStyle/>
            <a:p>
              <a:endParaRPr sz="2532">
                <a:solidFill>
                  <a:schemeClr val="tx1"/>
                </a:solidFill>
                <a:latin typeface="Calibri" panose="020F0502020204030204" pitchFamily="34" charset="0"/>
              </a:endParaRPr>
            </a:p>
          </p:txBody>
        </p:sp>
        <p:sp>
          <p:nvSpPr>
            <p:cNvPr id="40" name="Freeform 937">
              <a:extLst>
                <a:ext uri="{FF2B5EF4-FFF2-40B4-BE49-F238E27FC236}">
                  <a16:creationId xmlns:a16="http://schemas.microsoft.com/office/drawing/2014/main" id="{6689B641-069E-1A40-ABEA-9786276A3863}"/>
                </a:ext>
              </a:extLst>
            </p:cNvPr>
            <p:cNvSpPr>
              <a:spLocks noChangeArrowheads="1"/>
            </p:cNvSpPr>
            <p:nvPr/>
          </p:nvSpPr>
          <p:spPr bwMode="auto">
            <a:xfrm>
              <a:off x="5803868" y="1485444"/>
              <a:ext cx="616081" cy="616080"/>
            </a:xfrm>
            <a:custGeom>
              <a:avLst/>
              <a:gdLst>
                <a:gd name="T0" fmla="*/ 169354 w 293328"/>
                <a:gd name="T1" fmla="*/ 268338 h 293328"/>
                <a:gd name="T2" fmla="*/ 169354 w 293328"/>
                <a:gd name="T3" fmla="*/ 277553 h 293328"/>
                <a:gd name="T4" fmla="*/ 122989 w 293328"/>
                <a:gd name="T5" fmla="*/ 272761 h 293328"/>
                <a:gd name="T6" fmla="*/ 9031 w 293328"/>
                <a:gd name="T7" fmla="*/ 259685 h 293328"/>
                <a:gd name="T8" fmla="*/ 22759 w 293328"/>
                <a:gd name="T9" fmla="*/ 286087 h 293328"/>
                <a:gd name="T10" fmla="*/ 286098 w 293328"/>
                <a:gd name="T11" fmla="*/ 272705 h 293328"/>
                <a:gd name="T12" fmla="*/ 9031 w 293328"/>
                <a:gd name="T13" fmla="*/ 259685 h 293328"/>
                <a:gd name="T14" fmla="*/ 11923 w 293328"/>
                <a:gd name="T15" fmla="*/ 250643 h 293328"/>
                <a:gd name="T16" fmla="*/ 263702 w 293328"/>
                <a:gd name="T17" fmla="*/ 211581 h 293328"/>
                <a:gd name="T18" fmla="*/ 204151 w 293328"/>
                <a:gd name="T19" fmla="*/ 73706 h 293328"/>
                <a:gd name="T20" fmla="*/ 210273 w 293328"/>
                <a:gd name="T21" fmla="*/ 79928 h 293328"/>
                <a:gd name="T22" fmla="*/ 147615 w 293328"/>
                <a:gd name="T23" fmla="*/ 141789 h 293328"/>
                <a:gd name="T24" fmla="*/ 114846 w 293328"/>
                <a:gd name="T25" fmla="*/ 110309 h 293328"/>
                <a:gd name="T26" fmla="*/ 121328 w 293328"/>
                <a:gd name="T27" fmla="*/ 103720 h 293328"/>
                <a:gd name="T28" fmla="*/ 204151 w 293328"/>
                <a:gd name="T29" fmla="*/ 73706 h 293328"/>
                <a:gd name="T30" fmla="*/ 185861 w 293328"/>
                <a:gd name="T31" fmla="*/ 54617 h 293328"/>
                <a:gd name="T32" fmla="*/ 180430 w 293328"/>
                <a:gd name="T33" fmla="*/ 61523 h 293328"/>
                <a:gd name="T34" fmla="*/ 92106 w 293328"/>
                <a:gd name="T35" fmla="*/ 105876 h 293328"/>
                <a:gd name="T36" fmla="*/ 113826 w 293328"/>
                <a:gd name="T37" fmla="*/ 154226 h 293328"/>
                <a:gd name="T38" fmla="*/ 147127 w 293328"/>
                <a:gd name="T39" fmla="*/ 161497 h 293328"/>
                <a:gd name="T40" fmla="*/ 206493 w 293328"/>
                <a:gd name="T41" fmla="*/ 114599 h 293328"/>
                <a:gd name="T42" fmla="*/ 147127 w 293328"/>
                <a:gd name="T43" fmla="*/ 170221 h 293328"/>
                <a:gd name="T44" fmla="*/ 90658 w 293328"/>
                <a:gd name="T45" fmla="*/ 189852 h 293328"/>
                <a:gd name="T46" fmla="*/ 85953 w 293328"/>
                <a:gd name="T47" fmla="*/ 190943 h 293328"/>
                <a:gd name="T48" fmla="*/ 83057 w 293328"/>
                <a:gd name="T49" fmla="*/ 105876 h 293328"/>
                <a:gd name="T50" fmla="*/ 46238 w 293328"/>
                <a:gd name="T51" fmla="*/ 9042 h 293328"/>
                <a:gd name="T52" fmla="*/ 32872 w 293328"/>
                <a:gd name="T53" fmla="*/ 202901 h 293328"/>
                <a:gd name="T54" fmla="*/ 261896 w 293328"/>
                <a:gd name="T55" fmla="*/ 22422 h 293328"/>
                <a:gd name="T56" fmla="*/ 46238 w 293328"/>
                <a:gd name="T57" fmla="*/ 9042 h 293328"/>
                <a:gd name="T58" fmla="*/ 248891 w 293328"/>
                <a:gd name="T59" fmla="*/ 0 h 293328"/>
                <a:gd name="T60" fmla="*/ 270927 w 293328"/>
                <a:gd name="T61" fmla="*/ 206156 h 293328"/>
                <a:gd name="T62" fmla="*/ 295129 w 293328"/>
                <a:gd name="T63" fmla="*/ 254983 h 293328"/>
                <a:gd name="T64" fmla="*/ 272371 w 293328"/>
                <a:gd name="T65" fmla="*/ 295129 h 293328"/>
                <a:gd name="T66" fmla="*/ 0 w 293328"/>
                <a:gd name="T67" fmla="*/ 272705 h 293328"/>
                <a:gd name="T68" fmla="*/ 723 w 293328"/>
                <a:gd name="T69" fmla="*/ 252814 h 293328"/>
                <a:gd name="T70" fmla="*/ 24203 w 293328"/>
                <a:gd name="T71" fmla="*/ 22422 h 2933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3328" h="293328">
                  <a:moveTo>
                    <a:pt x="126591" y="266700"/>
                  </a:moveTo>
                  <a:lnTo>
                    <a:pt x="168320" y="266700"/>
                  </a:lnTo>
                  <a:cubicBezTo>
                    <a:pt x="170860" y="266700"/>
                    <a:pt x="172674" y="268898"/>
                    <a:pt x="172674" y="271096"/>
                  </a:cubicBezTo>
                  <a:cubicBezTo>
                    <a:pt x="172674" y="273661"/>
                    <a:pt x="170860" y="275859"/>
                    <a:pt x="168320" y="275859"/>
                  </a:cubicBezTo>
                  <a:lnTo>
                    <a:pt x="126591" y="275859"/>
                  </a:lnTo>
                  <a:cubicBezTo>
                    <a:pt x="124051" y="275859"/>
                    <a:pt x="122237" y="273661"/>
                    <a:pt x="122237" y="271096"/>
                  </a:cubicBezTo>
                  <a:cubicBezTo>
                    <a:pt x="122237" y="268898"/>
                    <a:pt x="124051" y="266700"/>
                    <a:pt x="126591" y="266700"/>
                  </a:cubicBezTo>
                  <a:close/>
                  <a:moveTo>
                    <a:pt x="8976" y="258100"/>
                  </a:moveTo>
                  <a:lnTo>
                    <a:pt x="8976" y="271040"/>
                  </a:lnTo>
                  <a:cubicBezTo>
                    <a:pt x="8976" y="278589"/>
                    <a:pt x="15079" y="284341"/>
                    <a:pt x="22619" y="284341"/>
                  </a:cubicBezTo>
                  <a:lnTo>
                    <a:pt x="270709" y="284341"/>
                  </a:lnTo>
                  <a:cubicBezTo>
                    <a:pt x="278249" y="284341"/>
                    <a:pt x="284352" y="278589"/>
                    <a:pt x="284352" y="271040"/>
                  </a:cubicBezTo>
                  <a:lnTo>
                    <a:pt x="284352" y="258100"/>
                  </a:lnTo>
                  <a:lnTo>
                    <a:pt x="8976" y="258100"/>
                  </a:lnTo>
                  <a:close/>
                  <a:moveTo>
                    <a:pt x="31236" y="210290"/>
                  </a:moveTo>
                  <a:lnTo>
                    <a:pt x="11848" y="249113"/>
                  </a:lnTo>
                  <a:lnTo>
                    <a:pt x="281480" y="249113"/>
                  </a:lnTo>
                  <a:lnTo>
                    <a:pt x="262092" y="210290"/>
                  </a:lnTo>
                  <a:lnTo>
                    <a:pt x="31236" y="210290"/>
                  </a:lnTo>
                  <a:close/>
                  <a:moveTo>
                    <a:pt x="202905" y="73256"/>
                  </a:moveTo>
                  <a:cubicBezTo>
                    <a:pt x="204337" y="71437"/>
                    <a:pt x="207200" y="71437"/>
                    <a:pt x="208990" y="73256"/>
                  </a:cubicBezTo>
                  <a:cubicBezTo>
                    <a:pt x="210779" y="75075"/>
                    <a:pt x="210779" y="77986"/>
                    <a:pt x="208990" y="79441"/>
                  </a:cubicBezTo>
                  <a:lnTo>
                    <a:pt x="149935" y="139468"/>
                  </a:lnTo>
                  <a:cubicBezTo>
                    <a:pt x="149219" y="140559"/>
                    <a:pt x="147787" y="140923"/>
                    <a:pt x="146713" y="140923"/>
                  </a:cubicBezTo>
                  <a:cubicBezTo>
                    <a:pt x="145998" y="140923"/>
                    <a:pt x="144566" y="140559"/>
                    <a:pt x="143850" y="139468"/>
                  </a:cubicBezTo>
                  <a:lnTo>
                    <a:pt x="114144" y="109636"/>
                  </a:lnTo>
                  <a:cubicBezTo>
                    <a:pt x="112712" y="108181"/>
                    <a:pt x="112712" y="104907"/>
                    <a:pt x="114144" y="103088"/>
                  </a:cubicBezTo>
                  <a:cubicBezTo>
                    <a:pt x="115933" y="101633"/>
                    <a:pt x="118797" y="101633"/>
                    <a:pt x="120586" y="103088"/>
                  </a:cubicBezTo>
                  <a:lnTo>
                    <a:pt x="146713" y="130009"/>
                  </a:lnTo>
                  <a:lnTo>
                    <a:pt x="202905" y="73256"/>
                  </a:lnTo>
                  <a:close/>
                  <a:moveTo>
                    <a:pt x="146230" y="41275"/>
                  </a:moveTo>
                  <a:cubicBezTo>
                    <a:pt x="160261" y="41275"/>
                    <a:pt x="173573" y="45611"/>
                    <a:pt x="184726" y="54283"/>
                  </a:cubicBezTo>
                  <a:cubicBezTo>
                    <a:pt x="186884" y="55728"/>
                    <a:pt x="187244" y="58618"/>
                    <a:pt x="185805" y="60425"/>
                  </a:cubicBezTo>
                  <a:cubicBezTo>
                    <a:pt x="184366" y="62232"/>
                    <a:pt x="181488" y="62593"/>
                    <a:pt x="179329" y="61148"/>
                  </a:cubicBezTo>
                  <a:cubicBezTo>
                    <a:pt x="169975" y="53921"/>
                    <a:pt x="158462" y="50308"/>
                    <a:pt x="146230" y="50308"/>
                  </a:cubicBezTo>
                  <a:cubicBezTo>
                    <a:pt x="116369" y="50308"/>
                    <a:pt x="91544" y="74878"/>
                    <a:pt x="91544" y="105229"/>
                  </a:cubicBezTo>
                  <a:lnTo>
                    <a:pt x="91544" y="174963"/>
                  </a:lnTo>
                  <a:lnTo>
                    <a:pt x="113131" y="153284"/>
                  </a:lnTo>
                  <a:cubicBezTo>
                    <a:pt x="114570" y="151839"/>
                    <a:pt x="116729" y="151839"/>
                    <a:pt x="118527" y="152562"/>
                  </a:cubicBezTo>
                  <a:cubicBezTo>
                    <a:pt x="127162" y="157620"/>
                    <a:pt x="136516" y="160511"/>
                    <a:pt x="146230" y="160511"/>
                  </a:cubicBezTo>
                  <a:cubicBezTo>
                    <a:pt x="172134" y="160511"/>
                    <a:pt x="194440" y="142083"/>
                    <a:pt x="199836" y="117152"/>
                  </a:cubicBezTo>
                  <a:cubicBezTo>
                    <a:pt x="200556" y="114984"/>
                    <a:pt x="202714" y="113178"/>
                    <a:pt x="205233" y="113900"/>
                  </a:cubicBezTo>
                  <a:cubicBezTo>
                    <a:pt x="207751" y="114262"/>
                    <a:pt x="209190" y="116791"/>
                    <a:pt x="208471" y="119320"/>
                  </a:cubicBezTo>
                  <a:cubicBezTo>
                    <a:pt x="201995" y="148226"/>
                    <a:pt x="176091" y="169182"/>
                    <a:pt x="146230" y="169182"/>
                  </a:cubicBezTo>
                  <a:cubicBezTo>
                    <a:pt x="136156" y="169182"/>
                    <a:pt x="125723" y="166653"/>
                    <a:pt x="117088" y="161956"/>
                  </a:cubicBezTo>
                  <a:lnTo>
                    <a:pt x="90105" y="188693"/>
                  </a:lnTo>
                  <a:cubicBezTo>
                    <a:pt x="89386" y="189777"/>
                    <a:pt x="88306" y="190139"/>
                    <a:pt x="87227" y="190139"/>
                  </a:cubicBezTo>
                  <a:cubicBezTo>
                    <a:pt x="86508" y="190139"/>
                    <a:pt x="85788" y="190139"/>
                    <a:pt x="85428" y="189777"/>
                  </a:cubicBezTo>
                  <a:cubicBezTo>
                    <a:pt x="83629" y="189055"/>
                    <a:pt x="82550" y="187610"/>
                    <a:pt x="82550" y="185803"/>
                  </a:cubicBezTo>
                  <a:lnTo>
                    <a:pt x="82550" y="105229"/>
                  </a:lnTo>
                  <a:cubicBezTo>
                    <a:pt x="82550" y="69819"/>
                    <a:pt x="111332" y="41275"/>
                    <a:pt x="146230" y="41275"/>
                  </a:cubicBezTo>
                  <a:close/>
                  <a:moveTo>
                    <a:pt x="45956" y="8987"/>
                  </a:moveTo>
                  <a:cubicBezTo>
                    <a:pt x="38775" y="8987"/>
                    <a:pt x="32672" y="14738"/>
                    <a:pt x="32672" y="22287"/>
                  </a:cubicBezTo>
                  <a:lnTo>
                    <a:pt x="32672" y="201663"/>
                  </a:lnTo>
                  <a:lnTo>
                    <a:pt x="260297" y="201663"/>
                  </a:lnTo>
                  <a:lnTo>
                    <a:pt x="260297" y="22287"/>
                  </a:lnTo>
                  <a:cubicBezTo>
                    <a:pt x="260297" y="14738"/>
                    <a:pt x="254553" y="8987"/>
                    <a:pt x="247372" y="8987"/>
                  </a:cubicBezTo>
                  <a:lnTo>
                    <a:pt x="45956" y="8987"/>
                  </a:lnTo>
                  <a:close/>
                  <a:moveTo>
                    <a:pt x="45956" y="0"/>
                  </a:moveTo>
                  <a:lnTo>
                    <a:pt x="247372" y="0"/>
                  </a:lnTo>
                  <a:cubicBezTo>
                    <a:pt x="259579" y="0"/>
                    <a:pt x="269273" y="10065"/>
                    <a:pt x="269273" y="22287"/>
                  </a:cubicBezTo>
                  <a:lnTo>
                    <a:pt x="269273" y="204898"/>
                  </a:lnTo>
                  <a:lnTo>
                    <a:pt x="292610" y="251270"/>
                  </a:lnTo>
                  <a:cubicBezTo>
                    <a:pt x="292969" y="251989"/>
                    <a:pt x="293328" y="252707"/>
                    <a:pt x="293328" y="253426"/>
                  </a:cubicBezTo>
                  <a:lnTo>
                    <a:pt x="293328" y="271040"/>
                  </a:lnTo>
                  <a:cubicBezTo>
                    <a:pt x="293328" y="283622"/>
                    <a:pt x="282916" y="293328"/>
                    <a:pt x="270709" y="293328"/>
                  </a:cubicBezTo>
                  <a:lnTo>
                    <a:pt x="22619" y="293328"/>
                  </a:lnTo>
                  <a:cubicBezTo>
                    <a:pt x="10053" y="293328"/>
                    <a:pt x="0" y="283622"/>
                    <a:pt x="0" y="271040"/>
                  </a:cubicBezTo>
                  <a:lnTo>
                    <a:pt x="0" y="253426"/>
                  </a:lnTo>
                  <a:cubicBezTo>
                    <a:pt x="0" y="252707"/>
                    <a:pt x="359" y="251989"/>
                    <a:pt x="718" y="251270"/>
                  </a:cubicBezTo>
                  <a:lnTo>
                    <a:pt x="24055" y="204898"/>
                  </a:lnTo>
                  <a:lnTo>
                    <a:pt x="24055" y="22287"/>
                  </a:lnTo>
                  <a:cubicBezTo>
                    <a:pt x="24055" y="10065"/>
                    <a:pt x="33749" y="0"/>
                    <a:pt x="45956" y="0"/>
                  </a:cubicBezTo>
                  <a:close/>
                </a:path>
              </a:pathLst>
            </a:custGeom>
            <a:solidFill>
              <a:schemeClr val="bg2"/>
            </a:solidFill>
            <a:ln>
              <a:noFill/>
            </a:ln>
            <a:effectLst/>
          </p:spPr>
          <p:txBody>
            <a:bodyPr anchor="ctr"/>
            <a:lstStyle/>
            <a:p>
              <a:endParaRPr lang="en-US" sz="900">
                <a:solidFill>
                  <a:schemeClr val="tx1"/>
                </a:solidFill>
                <a:latin typeface="Calibri" panose="020F0502020204030204" pitchFamily="34" charset="0"/>
              </a:endParaRPr>
            </a:p>
          </p:txBody>
        </p:sp>
        <p:sp>
          <p:nvSpPr>
            <p:cNvPr id="41" name="Freeform 945">
              <a:extLst>
                <a:ext uri="{FF2B5EF4-FFF2-40B4-BE49-F238E27FC236}">
                  <a16:creationId xmlns:a16="http://schemas.microsoft.com/office/drawing/2014/main" id="{88F42868-884A-2B4E-B368-1D010F7E9736}"/>
                </a:ext>
              </a:extLst>
            </p:cNvPr>
            <p:cNvSpPr>
              <a:spLocks noChangeArrowheads="1"/>
            </p:cNvSpPr>
            <p:nvPr/>
          </p:nvSpPr>
          <p:spPr bwMode="auto">
            <a:xfrm>
              <a:off x="9562444" y="5670903"/>
              <a:ext cx="539486" cy="616079"/>
            </a:xfrm>
            <a:custGeom>
              <a:avLst/>
              <a:gdLst>
                <a:gd name="T0" fmla="*/ 38049 w 258044"/>
                <a:gd name="T1" fmla="*/ 192028 h 294045"/>
                <a:gd name="T2" fmla="*/ 62550 w 258044"/>
                <a:gd name="T3" fmla="*/ 216796 h 294045"/>
                <a:gd name="T4" fmla="*/ 71651 w 258044"/>
                <a:gd name="T5" fmla="*/ 182829 h 294045"/>
                <a:gd name="T6" fmla="*/ 52050 w 258044"/>
                <a:gd name="T7" fmla="*/ 168322 h 294045"/>
                <a:gd name="T8" fmla="*/ 79351 w 258044"/>
                <a:gd name="T9" fmla="*/ 178229 h 294045"/>
                <a:gd name="T10" fmla="*/ 84601 w 258044"/>
                <a:gd name="T11" fmla="*/ 206889 h 294045"/>
                <a:gd name="T12" fmla="*/ 63950 w 258044"/>
                <a:gd name="T13" fmla="*/ 225996 h 294045"/>
                <a:gd name="T14" fmla="*/ 38398 w 258044"/>
                <a:gd name="T15" fmla="*/ 219272 h 294045"/>
                <a:gd name="T16" fmla="*/ 29298 w 258044"/>
                <a:gd name="T17" fmla="*/ 191673 h 294045"/>
                <a:gd name="T18" fmla="*/ 47849 w 258044"/>
                <a:gd name="T19" fmla="*/ 169737 h 294045"/>
                <a:gd name="T20" fmla="*/ 201981 w 258044"/>
                <a:gd name="T21" fmla="*/ 123787 h 294045"/>
                <a:gd name="T22" fmla="*/ 126469 w 258044"/>
                <a:gd name="T23" fmla="*/ 208637 h 294045"/>
                <a:gd name="T24" fmla="*/ 126469 w 258044"/>
                <a:gd name="T25" fmla="*/ 200117 h 294045"/>
                <a:gd name="T26" fmla="*/ 201981 w 258044"/>
                <a:gd name="T27" fmla="*/ 123787 h 294045"/>
                <a:gd name="T28" fmla="*/ 237745 w 258044"/>
                <a:gd name="T29" fmla="*/ 93882 h 294045"/>
                <a:gd name="T30" fmla="*/ 111797 w 258044"/>
                <a:gd name="T31" fmla="*/ 190208 h 294045"/>
                <a:gd name="T32" fmla="*/ 90571 w 258044"/>
                <a:gd name="T33" fmla="*/ 242130 h 294045"/>
                <a:gd name="T34" fmla="*/ 191753 w 258044"/>
                <a:gd name="T35" fmla="*/ 228165 h 294045"/>
                <a:gd name="T36" fmla="*/ 244822 w 258044"/>
                <a:gd name="T37" fmla="*/ 277223 h 294045"/>
                <a:gd name="T38" fmla="*/ 239161 w 258044"/>
                <a:gd name="T39" fmla="*/ 92093 h 294045"/>
                <a:gd name="T40" fmla="*/ 129708 w 258044"/>
                <a:gd name="T41" fmla="*/ 52308 h 294045"/>
                <a:gd name="T42" fmla="*/ 54197 w 258044"/>
                <a:gd name="T43" fmla="*/ 128283 h 294045"/>
                <a:gd name="T44" fmla="*/ 45767 w 258044"/>
                <a:gd name="T45" fmla="*/ 128283 h 294045"/>
                <a:gd name="T46" fmla="*/ 206966 w 258044"/>
                <a:gd name="T47" fmla="*/ 9731 h 294045"/>
                <a:gd name="T48" fmla="*/ 154605 w 258044"/>
                <a:gd name="T49" fmla="*/ 63447 h 294045"/>
                <a:gd name="T50" fmla="*/ 112830 w 258044"/>
                <a:gd name="T51" fmla="*/ 108594 h 294045"/>
                <a:gd name="T52" fmla="*/ 66512 w 258044"/>
                <a:gd name="T53" fmla="*/ 152966 h 294045"/>
                <a:gd name="T54" fmla="*/ 25473 w 258044"/>
                <a:gd name="T55" fmla="*/ 165499 h 294045"/>
                <a:gd name="T56" fmla="*/ 90216 w 258044"/>
                <a:gd name="T57" fmla="*/ 231029 h 294045"/>
                <a:gd name="T58" fmla="*/ 103660 w 258044"/>
                <a:gd name="T59" fmla="*/ 185553 h 294045"/>
                <a:gd name="T60" fmla="*/ 190691 w 258044"/>
                <a:gd name="T61" fmla="*/ 100329 h 294045"/>
                <a:gd name="T62" fmla="*/ 232476 w 258044"/>
                <a:gd name="T63" fmla="*/ 85965 h 294045"/>
                <a:gd name="T64" fmla="*/ 244114 w 258044"/>
                <a:gd name="T65" fmla="*/ 47329 h 294045"/>
                <a:gd name="T66" fmla="*/ 209088 w 258044"/>
                <a:gd name="T67" fmla="*/ 79559 h 294045"/>
                <a:gd name="T68" fmla="*/ 181493 w 258044"/>
                <a:gd name="T69" fmla="*/ 69892 h 294045"/>
                <a:gd name="T70" fmla="*/ 176188 w 258044"/>
                <a:gd name="T71" fmla="*/ 40885 h 294045"/>
                <a:gd name="T72" fmla="*/ 126657 w 258044"/>
                <a:gd name="T73" fmla="*/ 9016 h 294045"/>
                <a:gd name="T74" fmla="*/ 14505 w 258044"/>
                <a:gd name="T75" fmla="*/ 164783 h 294045"/>
                <a:gd name="T76" fmla="*/ 65451 w 258044"/>
                <a:gd name="T77" fmla="*/ 143657 h 294045"/>
                <a:gd name="T78" fmla="*/ 145407 w 258044"/>
                <a:gd name="T79" fmla="*/ 63086 h 294045"/>
                <a:gd name="T80" fmla="*/ 162389 w 258044"/>
                <a:gd name="T81" fmla="*/ 14745 h 294045"/>
                <a:gd name="T82" fmla="*/ 126657 w 258044"/>
                <a:gd name="T83" fmla="*/ 64 h 294045"/>
                <a:gd name="T84" fmla="*/ 216872 w 258044"/>
                <a:gd name="T85" fmla="*/ 2926 h 294045"/>
                <a:gd name="T86" fmla="*/ 218641 w 258044"/>
                <a:gd name="T87" fmla="*/ 10447 h 294045"/>
                <a:gd name="T88" fmla="*/ 189276 w 258044"/>
                <a:gd name="T89" fmla="*/ 65234 h 294045"/>
                <a:gd name="T90" fmla="*/ 243406 w 258044"/>
                <a:gd name="T91" fmla="*/ 35516 h 294045"/>
                <a:gd name="T92" fmla="*/ 250836 w 258044"/>
                <a:gd name="T93" fmla="*/ 37304 h 294045"/>
                <a:gd name="T94" fmla="*/ 253666 w 258044"/>
                <a:gd name="T95" fmla="*/ 128259 h 294045"/>
                <a:gd name="T96" fmla="*/ 250836 w 258044"/>
                <a:gd name="T97" fmla="*/ 291904 h 294045"/>
                <a:gd name="T98" fmla="*/ 245883 w 258044"/>
                <a:gd name="T99" fmla="*/ 290830 h 294045"/>
                <a:gd name="T100" fmla="*/ 126657 w 258044"/>
                <a:gd name="T101" fmla="*/ 256812 h 294045"/>
                <a:gd name="T102" fmla="*/ 58021 w 258044"/>
                <a:gd name="T103" fmla="*/ 253230 h 294045"/>
                <a:gd name="T104" fmla="*/ 8491 w 258044"/>
                <a:gd name="T105" fmla="*/ 174810 h 294045"/>
                <a:gd name="T106" fmla="*/ 126657 w 258044"/>
                <a:gd name="T107" fmla="*/ 64 h 2940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58044" h="294045">
                  <a:moveTo>
                    <a:pt x="52935" y="178604"/>
                  </a:moveTo>
                  <a:lnTo>
                    <a:pt x="38696" y="193199"/>
                  </a:lnTo>
                  <a:lnTo>
                    <a:pt x="44035" y="212779"/>
                  </a:lnTo>
                  <a:lnTo>
                    <a:pt x="63614" y="218118"/>
                  </a:lnTo>
                  <a:lnTo>
                    <a:pt x="78210" y="203523"/>
                  </a:lnTo>
                  <a:lnTo>
                    <a:pt x="72870" y="183944"/>
                  </a:lnTo>
                  <a:lnTo>
                    <a:pt x="52935" y="178604"/>
                  </a:lnTo>
                  <a:close/>
                  <a:moveTo>
                    <a:pt x="52935" y="169348"/>
                  </a:moveTo>
                  <a:lnTo>
                    <a:pt x="77498" y="176112"/>
                  </a:lnTo>
                  <a:cubicBezTo>
                    <a:pt x="78922" y="176468"/>
                    <a:pt x="80345" y="177536"/>
                    <a:pt x="80701" y="179316"/>
                  </a:cubicBezTo>
                  <a:lnTo>
                    <a:pt x="87465" y="203879"/>
                  </a:lnTo>
                  <a:cubicBezTo>
                    <a:pt x="87465" y="205303"/>
                    <a:pt x="87109" y="207083"/>
                    <a:pt x="86041" y="208151"/>
                  </a:cubicBezTo>
                  <a:lnTo>
                    <a:pt x="67886" y="226306"/>
                  </a:lnTo>
                  <a:cubicBezTo>
                    <a:pt x="67174" y="227018"/>
                    <a:pt x="66106" y="227374"/>
                    <a:pt x="65038" y="227374"/>
                  </a:cubicBezTo>
                  <a:cubicBezTo>
                    <a:pt x="64326" y="227374"/>
                    <a:pt x="64326" y="227018"/>
                    <a:pt x="63970" y="227018"/>
                  </a:cubicBezTo>
                  <a:lnTo>
                    <a:pt x="39052" y="220610"/>
                  </a:lnTo>
                  <a:cubicBezTo>
                    <a:pt x="37628" y="220254"/>
                    <a:pt x="36560" y="219186"/>
                    <a:pt x="36204" y="217762"/>
                  </a:cubicBezTo>
                  <a:lnTo>
                    <a:pt x="29796" y="192843"/>
                  </a:lnTo>
                  <a:cubicBezTo>
                    <a:pt x="29084" y="191419"/>
                    <a:pt x="29796" y="189639"/>
                    <a:pt x="30508" y="188927"/>
                  </a:cubicBezTo>
                  <a:lnTo>
                    <a:pt x="48663" y="170772"/>
                  </a:lnTo>
                  <a:cubicBezTo>
                    <a:pt x="49731" y="169348"/>
                    <a:pt x="51511" y="168992"/>
                    <a:pt x="52935" y="169348"/>
                  </a:cubicBezTo>
                  <a:close/>
                  <a:moveTo>
                    <a:pt x="205416" y="124542"/>
                  </a:moveTo>
                  <a:cubicBezTo>
                    <a:pt x="207559" y="124542"/>
                    <a:pt x="209702" y="126328"/>
                    <a:pt x="209702" y="128828"/>
                  </a:cubicBezTo>
                  <a:cubicBezTo>
                    <a:pt x="209702" y="173477"/>
                    <a:pt x="173269" y="209910"/>
                    <a:pt x="128620" y="209910"/>
                  </a:cubicBezTo>
                  <a:cubicBezTo>
                    <a:pt x="126120" y="209910"/>
                    <a:pt x="124334" y="207767"/>
                    <a:pt x="124334" y="205624"/>
                  </a:cubicBezTo>
                  <a:cubicBezTo>
                    <a:pt x="124334" y="203123"/>
                    <a:pt x="126120" y="201337"/>
                    <a:pt x="128620" y="201337"/>
                  </a:cubicBezTo>
                  <a:cubicBezTo>
                    <a:pt x="168625" y="201337"/>
                    <a:pt x="201129" y="168476"/>
                    <a:pt x="201129" y="128828"/>
                  </a:cubicBezTo>
                  <a:cubicBezTo>
                    <a:pt x="201129" y="126328"/>
                    <a:pt x="202915" y="124542"/>
                    <a:pt x="205416" y="124542"/>
                  </a:cubicBezTo>
                  <a:close/>
                  <a:moveTo>
                    <a:pt x="243229" y="92653"/>
                  </a:moveTo>
                  <a:cubicBezTo>
                    <a:pt x="242509" y="93374"/>
                    <a:pt x="242149" y="94094"/>
                    <a:pt x="241789" y="94455"/>
                  </a:cubicBezTo>
                  <a:cubicBezTo>
                    <a:pt x="229196" y="107064"/>
                    <a:pt x="211926" y="112828"/>
                    <a:pt x="194655" y="110307"/>
                  </a:cubicBezTo>
                  <a:lnTo>
                    <a:pt x="113699" y="191368"/>
                  </a:lnTo>
                  <a:cubicBezTo>
                    <a:pt x="116217" y="208661"/>
                    <a:pt x="110101" y="226314"/>
                    <a:pt x="97867" y="238563"/>
                  </a:cubicBezTo>
                  <a:cubicBezTo>
                    <a:pt x="96068" y="240365"/>
                    <a:pt x="94269" y="242166"/>
                    <a:pt x="92111" y="243607"/>
                  </a:cubicBezTo>
                  <a:cubicBezTo>
                    <a:pt x="103984" y="247210"/>
                    <a:pt x="116217" y="249371"/>
                    <a:pt x="128811" y="249371"/>
                  </a:cubicBezTo>
                  <a:cubicBezTo>
                    <a:pt x="152558" y="249371"/>
                    <a:pt x="175225" y="242526"/>
                    <a:pt x="195015" y="229556"/>
                  </a:cubicBezTo>
                  <a:cubicBezTo>
                    <a:pt x="196454" y="228476"/>
                    <a:pt x="198973" y="228476"/>
                    <a:pt x="200772" y="230277"/>
                  </a:cubicBezTo>
                  <a:lnTo>
                    <a:pt x="248986" y="278914"/>
                  </a:lnTo>
                  <a:lnTo>
                    <a:pt x="248986" y="129041"/>
                  </a:lnTo>
                  <a:cubicBezTo>
                    <a:pt x="248986" y="116791"/>
                    <a:pt x="246827" y="104542"/>
                    <a:pt x="243229" y="92653"/>
                  </a:cubicBezTo>
                  <a:close/>
                  <a:moveTo>
                    <a:pt x="127270" y="48342"/>
                  </a:moveTo>
                  <a:cubicBezTo>
                    <a:pt x="130128" y="48342"/>
                    <a:pt x="131914" y="50128"/>
                    <a:pt x="131914" y="52628"/>
                  </a:cubicBezTo>
                  <a:cubicBezTo>
                    <a:pt x="131914" y="55128"/>
                    <a:pt x="130128" y="56914"/>
                    <a:pt x="127270" y="56914"/>
                  </a:cubicBezTo>
                  <a:cubicBezTo>
                    <a:pt x="87623" y="56914"/>
                    <a:pt x="55119" y="89418"/>
                    <a:pt x="55119" y="129066"/>
                  </a:cubicBezTo>
                  <a:cubicBezTo>
                    <a:pt x="55119" y="131567"/>
                    <a:pt x="53333" y="133710"/>
                    <a:pt x="50832" y="133710"/>
                  </a:cubicBezTo>
                  <a:cubicBezTo>
                    <a:pt x="48332" y="133710"/>
                    <a:pt x="46546" y="131567"/>
                    <a:pt x="46546" y="129066"/>
                  </a:cubicBezTo>
                  <a:cubicBezTo>
                    <a:pt x="46546" y="84418"/>
                    <a:pt x="82622" y="48342"/>
                    <a:pt x="127270" y="48342"/>
                  </a:cubicBezTo>
                  <a:close/>
                  <a:moveTo>
                    <a:pt x="210486" y="9791"/>
                  </a:moveTo>
                  <a:cubicBezTo>
                    <a:pt x="195734" y="6909"/>
                    <a:pt x="180623" y="11592"/>
                    <a:pt x="169828" y="22761"/>
                  </a:cubicBezTo>
                  <a:cubicBezTo>
                    <a:pt x="159034" y="33569"/>
                    <a:pt x="153997" y="49061"/>
                    <a:pt x="157235" y="63832"/>
                  </a:cubicBezTo>
                  <a:cubicBezTo>
                    <a:pt x="157235" y="65633"/>
                    <a:pt x="156875" y="67074"/>
                    <a:pt x="155796" y="68155"/>
                  </a:cubicBezTo>
                  <a:lnTo>
                    <a:pt x="114749" y="109256"/>
                  </a:lnTo>
                  <a:lnTo>
                    <a:pt x="71602" y="152458"/>
                  </a:lnTo>
                  <a:cubicBezTo>
                    <a:pt x="70522" y="153539"/>
                    <a:pt x="69083" y="153899"/>
                    <a:pt x="67644" y="153899"/>
                  </a:cubicBezTo>
                  <a:cubicBezTo>
                    <a:pt x="64406" y="153539"/>
                    <a:pt x="61527" y="152819"/>
                    <a:pt x="59008" y="152819"/>
                  </a:cubicBezTo>
                  <a:cubicBezTo>
                    <a:pt x="46415" y="152819"/>
                    <a:pt x="34542" y="157862"/>
                    <a:pt x="25906" y="166509"/>
                  </a:cubicBezTo>
                  <a:cubicBezTo>
                    <a:pt x="7916" y="184523"/>
                    <a:pt x="7916" y="214065"/>
                    <a:pt x="25906" y="232439"/>
                  </a:cubicBezTo>
                  <a:cubicBezTo>
                    <a:pt x="43897" y="250452"/>
                    <a:pt x="73401" y="250452"/>
                    <a:pt x="91751" y="232439"/>
                  </a:cubicBezTo>
                  <a:cubicBezTo>
                    <a:pt x="102545" y="221270"/>
                    <a:pt x="107222" y="206139"/>
                    <a:pt x="104344" y="190647"/>
                  </a:cubicBezTo>
                  <a:cubicBezTo>
                    <a:pt x="103984" y="189206"/>
                    <a:pt x="104344" y="187765"/>
                    <a:pt x="105423" y="186684"/>
                  </a:cubicBezTo>
                  <a:lnTo>
                    <a:pt x="189977" y="102381"/>
                  </a:lnTo>
                  <a:cubicBezTo>
                    <a:pt x="191057" y="101300"/>
                    <a:pt x="192496" y="100940"/>
                    <a:pt x="193935" y="100940"/>
                  </a:cubicBezTo>
                  <a:cubicBezTo>
                    <a:pt x="209047" y="104182"/>
                    <a:pt x="224519" y="99138"/>
                    <a:pt x="235313" y="88330"/>
                  </a:cubicBezTo>
                  <a:lnTo>
                    <a:pt x="236431" y="86490"/>
                  </a:lnTo>
                  <a:lnTo>
                    <a:pt x="246782" y="69461"/>
                  </a:lnTo>
                  <a:cubicBezTo>
                    <a:pt x="248986" y="62481"/>
                    <a:pt x="249525" y="55005"/>
                    <a:pt x="248266" y="47619"/>
                  </a:cubicBezTo>
                  <a:lnTo>
                    <a:pt x="216963" y="78963"/>
                  </a:lnTo>
                  <a:cubicBezTo>
                    <a:pt x="215883" y="80044"/>
                    <a:pt x="214084" y="80404"/>
                    <a:pt x="212645" y="80044"/>
                  </a:cubicBezTo>
                  <a:lnTo>
                    <a:pt x="187819" y="73559"/>
                  </a:lnTo>
                  <a:cubicBezTo>
                    <a:pt x="186379" y="72838"/>
                    <a:pt x="184940" y="71758"/>
                    <a:pt x="184580" y="70317"/>
                  </a:cubicBezTo>
                  <a:lnTo>
                    <a:pt x="178104" y="45458"/>
                  </a:lnTo>
                  <a:cubicBezTo>
                    <a:pt x="177384" y="44017"/>
                    <a:pt x="178104" y="42215"/>
                    <a:pt x="179183" y="41135"/>
                  </a:cubicBezTo>
                  <a:lnTo>
                    <a:pt x="210486" y="9791"/>
                  </a:lnTo>
                  <a:close/>
                  <a:moveTo>
                    <a:pt x="128811" y="9071"/>
                  </a:moveTo>
                  <a:cubicBezTo>
                    <a:pt x="62966" y="9071"/>
                    <a:pt x="8995" y="62751"/>
                    <a:pt x="8995" y="129041"/>
                  </a:cubicBezTo>
                  <a:cubicBezTo>
                    <a:pt x="8995" y="142010"/>
                    <a:pt x="11154" y="154260"/>
                    <a:pt x="14752" y="165788"/>
                  </a:cubicBezTo>
                  <a:cubicBezTo>
                    <a:pt x="16192" y="163987"/>
                    <a:pt x="17991" y="162186"/>
                    <a:pt x="19430" y="160384"/>
                  </a:cubicBezTo>
                  <a:cubicBezTo>
                    <a:pt x="32023" y="147775"/>
                    <a:pt x="49654" y="142010"/>
                    <a:pt x="66564" y="144532"/>
                  </a:cubicBezTo>
                  <a:lnTo>
                    <a:pt x="98996" y="112203"/>
                  </a:lnTo>
                  <a:lnTo>
                    <a:pt x="147880" y="63471"/>
                  </a:lnTo>
                  <a:cubicBezTo>
                    <a:pt x="145362" y="46178"/>
                    <a:pt x="151119" y="28525"/>
                    <a:pt x="163352" y="16276"/>
                  </a:cubicBezTo>
                  <a:cubicBezTo>
                    <a:pt x="164072" y="15555"/>
                    <a:pt x="164791" y="15195"/>
                    <a:pt x="165151" y="14835"/>
                  </a:cubicBezTo>
                  <a:cubicBezTo>
                    <a:pt x="153637" y="10872"/>
                    <a:pt x="141404" y="9071"/>
                    <a:pt x="128811" y="9071"/>
                  </a:cubicBezTo>
                  <a:close/>
                  <a:moveTo>
                    <a:pt x="128811" y="64"/>
                  </a:moveTo>
                  <a:cubicBezTo>
                    <a:pt x="144282" y="64"/>
                    <a:pt x="159394" y="2946"/>
                    <a:pt x="173786" y="8350"/>
                  </a:cubicBezTo>
                  <a:cubicBezTo>
                    <a:pt x="187819" y="-296"/>
                    <a:pt x="204729" y="-2458"/>
                    <a:pt x="220561" y="2946"/>
                  </a:cubicBezTo>
                  <a:cubicBezTo>
                    <a:pt x="222360" y="3666"/>
                    <a:pt x="223080" y="4747"/>
                    <a:pt x="223799" y="6188"/>
                  </a:cubicBezTo>
                  <a:cubicBezTo>
                    <a:pt x="223799" y="7629"/>
                    <a:pt x="223439" y="9071"/>
                    <a:pt x="222360" y="10512"/>
                  </a:cubicBezTo>
                  <a:lnTo>
                    <a:pt x="187459" y="45458"/>
                  </a:lnTo>
                  <a:lnTo>
                    <a:pt x="192496" y="65633"/>
                  </a:lnTo>
                  <a:lnTo>
                    <a:pt x="212645" y="70677"/>
                  </a:lnTo>
                  <a:lnTo>
                    <a:pt x="247546" y="35731"/>
                  </a:lnTo>
                  <a:cubicBezTo>
                    <a:pt x="248626" y="34650"/>
                    <a:pt x="250065" y="33929"/>
                    <a:pt x="251864" y="34289"/>
                  </a:cubicBezTo>
                  <a:cubicBezTo>
                    <a:pt x="253303" y="34650"/>
                    <a:pt x="254383" y="35731"/>
                    <a:pt x="255102" y="37532"/>
                  </a:cubicBezTo>
                  <a:cubicBezTo>
                    <a:pt x="260499" y="53384"/>
                    <a:pt x="258340" y="70317"/>
                    <a:pt x="249705" y="84007"/>
                  </a:cubicBezTo>
                  <a:cubicBezTo>
                    <a:pt x="255102" y="98418"/>
                    <a:pt x="257981" y="113549"/>
                    <a:pt x="257981" y="129041"/>
                  </a:cubicBezTo>
                  <a:lnTo>
                    <a:pt x="257981" y="289722"/>
                  </a:lnTo>
                  <a:cubicBezTo>
                    <a:pt x="257981" y="291163"/>
                    <a:pt x="256901" y="292964"/>
                    <a:pt x="255102" y="293685"/>
                  </a:cubicBezTo>
                  <a:cubicBezTo>
                    <a:pt x="254742" y="293685"/>
                    <a:pt x="254023" y="294045"/>
                    <a:pt x="253303" y="294045"/>
                  </a:cubicBezTo>
                  <a:cubicBezTo>
                    <a:pt x="252584" y="294045"/>
                    <a:pt x="251144" y="293685"/>
                    <a:pt x="250065" y="292604"/>
                  </a:cubicBezTo>
                  <a:lnTo>
                    <a:pt x="196814" y="238923"/>
                  </a:lnTo>
                  <a:cubicBezTo>
                    <a:pt x="176305" y="251893"/>
                    <a:pt x="152918" y="258378"/>
                    <a:pt x="128811" y="258378"/>
                  </a:cubicBezTo>
                  <a:cubicBezTo>
                    <a:pt x="112619" y="258378"/>
                    <a:pt x="96788" y="255136"/>
                    <a:pt x="82396" y="249371"/>
                  </a:cubicBezTo>
                  <a:cubicBezTo>
                    <a:pt x="75200" y="252974"/>
                    <a:pt x="66924" y="254775"/>
                    <a:pt x="59008" y="254775"/>
                  </a:cubicBezTo>
                  <a:cubicBezTo>
                    <a:pt x="44616" y="254775"/>
                    <a:pt x="30584" y="249371"/>
                    <a:pt x="19430" y="238563"/>
                  </a:cubicBezTo>
                  <a:cubicBezTo>
                    <a:pt x="2519" y="221630"/>
                    <a:pt x="-1079" y="196412"/>
                    <a:pt x="8636" y="175876"/>
                  </a:cubicBezTo>
                  <a:cubicBezTo>
                    <a:pt x="2879" y="161465"/>
                    <a:pt x="0" y="145613"/>
                    <a:pt x="0" y="129041"/>
                  </a:cubicBezTo>
                  <a:cubicBezTo>
                    <a:pt x="0" y="58067"/>
                    <a:pt x="57569" y="64"/>
                    <a:pt x="128811" y="64"/>
                  </a:cubicBezTo>
                  <a:close/>
                </a:path>
              </a:pathLst>
            </a:custGeom>
            <a:solidFill>
              <a:schemeClr val="bg2"/>
            </a:solidFill>
            <a:ln>
              <a:noFill/>
            </a:ln>
            <a:effectLst/>
          </p:spPr>
          <p:txBody>
            <a:bodyPr anchor="ctr"/>
            <a:lstStyle/>
            <a:p>
              <a:endParaRPr lang="en-US" sz="900">
                <a:solidFill>
                  <a:schemeClr val="tx1"/>
                </a:solidFill>
                <a:latin typeface="Calibri" panose="020F0502020204030204" pitchFamily="34" charset="0"/>
              </a:endParaRPr>
            </a:p>
          </p:txBody>
        </p:sp>
        <p:sp>
          <p:nvSpPr>
            <p:cNvPr id="42" name="Freeform 955">
              <a:extLst>
                <a:ext uri="{FF2B5EF4-FFF2-40B4-BE49-F238E27FC236}">
                  <a16:creationId xmlns:a16="http://schemas.microsoft.com/office/drawing/2014/main" id="{57304D8C-DB15-C74F-8BC1-C4FC525D4193}"/>
                </a:ext>
              </a:extLst>
            </p:cNvPr>
            <p:cNvSpPr>
              <a:spLocks noChangeArrowheads="1"/>
            </p:cNvSpPr>
            <p:nvPr/>
          </p:nvSpPr>
          <p:spPr bwMode="auto">
            <a:xfrm>
              <a:off x="2129619" y="5441479"/>
              <a:ext cx="517446" cy="518564"/>
            </a:xfrm>
            <a:custGeom>
              <a:avLst/>
              <a:gdLst>
                <a:gd name="T0" fmla="*/ 196513 w 293328"/>
                <a:gd name="T1" fmla="*/ 286084 h 293329"/>
                <a:gd name="T2" fmla="*/ 9031 w 293328"/>
                <a:gd name="T3" fmla="*/ 223514 h 293329"/>
                <a:gd name="T4" fmla="*/ 278513 w 293328"/>
                <a:gd name="T5" fmla="*/ 250278 h 293329"/>
                <a:gd name="T6" fmla="*/ 9031 w 293328"/>
                <a:gd name="T7" fmla="*/ 223514 h 293329"/>
                <a:gd name="T8" fmla="*/ 240824 w 293328"/>
                <a:gd name="T9" fmla="*/ 168939 h 293329"/>
                <a:gd name="T10" fmla="*/ 185281 w 293328"/>
                <a:gd name="T11" fmla="*/ 168939 h 293329"/>
                <a:gd name="T12" fmla="*/ 261949 w 293328"/>
                <a:gd name="T13" fmla="*/ 134167 h 293329"/>
                <a:gd name="T14" fmla="*/ 237989 w 293328"/>
                <a:gd name="T15" fmla="*/ 143383 h 293329"/>
                <a:gd name="T16" fmla="*/ 189895 w 293328"/>
                <a:gd name="T17" fmla="*/ 134167 h 293329"/>
                <a:gd name="T18" fmla="*/ 212612 w 293328"/>
                <a:gd name="T19" fmla="*/ 143383 h 293329"/>
                <a:gd name="T20" fmla="*/ 189895 w 293328"/>
                <a:gd name="T21" fmla="*/ 134167 h 293329"/>
                <a:gd name="T22" fmla="*/ 264782 w 293328"/>
                <a:gd name="T23" fmla="*/ 108244 h 293329"/>
                <a:gd name="T24" fmla="*/ 185281 w 293328"/>
                <a:gd name="T25" fmla="*/ 108244 h 293329"/>
                <a:gd name="T26" fmla="*/ 101384 w 293328"/>
                <a:gd name="T27" fmla="*/ 95494 h 293329"/>
                <a:gd name="T28" fmla="*/ 131215 w 293328"/>
                <a:gd name="T29" fmla="*/ 82739 h 293329"/>
                <a:gd name="T30" fmla="*/ 92761 w 293328"/>
                <a:gd name="T31" fmla="*/ 130124 h 293329"/>
                <a:gd name="T32" fmla="*/ 237989 w 293328"/>
                <a:gd name="T33" fmla="*/ 75070 h 293329"/>
                <a:gd name="T34" fmla="*/ 261949 w 293328"/>
                <a:gd name="T35" fmla="*/ 84272 h 293329"/>
                <a:gd name="T36" fmla="*/ 237989 w 293328"/>
                <a:gd name="T37" fmla="*/ 75070 h 293329"/>
                <a:gd name="T38" fmla="*/ 216871 w 293328"/>
                <a:gd name="T39" fmla="*/ 79670 h 293329"/>
                <a:gd name="T40" fmla="*/ 185281 w 293328"/>
                <a:gd name="T41" fmla="*/ 79670 h 293329"/>
                <a:gd name="T42" fmla="*/ 69760 w 293328"/>
                <a:gd name="T43" fmla="*/ 75810 h 293329"/>
                <a:gd name="T44" fmla="*/ 97072 w 293328"/>
                <a:gd name="T45" fmla="*/ 63785 h 293329"/>
                <a:gd name="T46" fmla="*/ 137322 w 293328"/>
                <a:gd name="T47" fmla="*/ 71802 h 293329"/>
                <a:gd name="T48" fmla="*/ 137322 w 293328"/>
                <a:gd name="T49" fmla="*/ 124292 h 293329"/>
                <a:gd name="T50" fmla="*/ 95276 w 293328"/>
                <a:gd name="T51" fmla="*/ 141423 h 293329"/>
                <a:gd name="T52" fmla="*/ 54306 w 293328"/>
                <a:gd name="T53" fmla="*/ 75810 h 293329"/>
                <a:gd name="T54" fmla="*/ 97866 w 293328"/>
                <a:gd name="T55" fmla="*/ 32619 h 293329"/>
                <a:gd name="T56" fmla="*/ 97866 w 293328"/>
                <a:gd name="T57" fmla="*/ 188470 h 293329"/>
                <a:gd name="T58" fmla="*/ 97866 w 293328"/>
                <a:gd name="T59" fmla="*/ 32619 h 293329"/>
                <a:gd name="T60" fmla="*/ 271164 w 293328"/>
                <a:gd name="T61" fmla="*/ 27152 h 293329"/>
                <a:gd name="T62" fmla="*/ 263423 w 293328"/>
                <a:gd name="T63" fmla="*/ 30234 h 293329"/>
                <a:gd name="T64" fmla="*/ 217102 w 293328"/>
                <a:gd name="T65" fmla="*/ 24071 h 293329"/>
                <a:gd name="T66" fmla="*/ 223368 w 293328"/>
                <a:gd name="T67" fmla="*/ 30234 h 293329"/>
                <a:gd name="T68" fmla="*/ 215628 w 293328"/>
                <a:gd name="T69" fmla="*/ 27152 h 293329"/>
                <a:gd name="T70" fmla="*/ 248788 w 293328"/>
                <a:gd name="T71" fmla="*/ 28384 h 293329"/>
                <a:gd name="T72" fmla="*/ 244187 w 293328"/>
                <a:gd name="T73" fmla="*/ 23958 h 293329"/>
                <a:gd name="T74" fmla="*/ 172139 w 293328"/>
                <a:gd name="T75" fmla="*/ 97194 h 293329"/>
                <a:gd name="T76" fmla="*/ 97866 w 293328"/>
                <a:gd name="T77" fmla="*/ 199294 h 293329"/>
                <a:gd name="T78" fmla="*/ 23957 w 293328"/>
                <a:gd name="T79" fmla="*/ 97194 h 293329"/>
                <a:gd name="T80" fmla="*/ 16256 w 293328"/>
                <a:gd name="T81" fmla="*/ 8682 h 293329"/>
                <a:gd name="T82" fmla="*/ 286098 w 293328"/>
                <a:gd name="T83" fmla="*/ 214473 h 293329"/>
                <a:gd name="T84" fmla="*/ 16256 w 293328"/>
                <a:gd name="T85" fmla="*/ 8682 h 293329"/>
                <a:gd name="T86" fmla="*/ 295129 w 293328"/>
                <a:gd name="T87" fmla="*/ 16276 h 293329"/>
                <a:gd name="T88" fmla="*/ 278513 w 293328"/>
                <a:gd name="T89" fmla="*/ 259320 h 293329"/>
                <a:gd name="T90" fmla="*/ 236970 w 293328"/>
                <a:gd name="T91" fmla="*/ 286084 h 293329"/>
                <a:gd name="T92" fmla="*/ 58159 w 293328"/>
                <a:gd name="T93" fmla="*/ 295126 h 293329"/>
                <a:gd name="T94" fmla="*/ 89587 w 293328"/>
                <a:gd name="T95" fmla="*/ 286084 h 293329"/>
                <a:gd name="T96" fmla="*/ 0 w 293328"/>
                <a:gd name="T97" fmla="*/ 243045 h 293329"/>
                <a:gd name="T98" fmla="*/ 16256 w 293328"/>
                <a:gd name="T99" fmla="*/ 0 h 2933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93328" h="293329">
                  <a:moveTo>
                    <a:pt x="97656" y="257741"/>
                  </a:moveTo>
                  <a:lnTo>
                    <a:pt x="97656" y="284342"/>
                  </a:lnTo>
                  <a:lnTo>
                    <a:pt x="195313" y="284342"/>
                  </a:lnTo>
                  <a:lnTo>
                    <a:pt x="195313" y="257741"/>
                  </a:lnTo>
                  <a:lnTo>
                    <a:pt x="97656" y="257741"/>
                  </a:lnTo>
                  <a:close/>
                  <a:moveTo>
                    <a:pt x="8976" y="222153"/>
                  </a:moveTo>
                  <a:lnTo>
                    <a:pt x="8976" y="241565"/>
                  </a:lnTo>
                  <a:cubicBezTo>
                    <a:pt x="8976" y="245519"/>
                    <a:pt x="12207" y="248754"/>
                    <a:pt x="16156" y="248754"/>
                  </a:cubicBezTo>
                  <a:lnTo>
                    <a:pt x="276813" y="248754"/>
                  </a:lnTo>
                  <a:cubicBezTo>
                    <a:pt x="281121" y="248754"/>
                    <a:pt x="284352" y="245519"/>
                    <a:pt x="284352" y="241565"/>
                  </a:cubicBezTo>
                  <a:lnTo>
                    <a:pt x="284352" y="222153"/>
                  </a:lnTo>
                  <a:lnTo>
                    <a:pt x="8976" y="222153"/>
                  </a:lnTo>
                  <a:close/>
                  <a:moveTo>
                    <a:pt x="188810" y="163513"/>
                  </a:moveTo>
                  <a:lnTo>
                    <a:pt x="235052" y="163513"/>
                  </a:lnTo>
                  <a:cubicBezTo>
                    <a:pt x="237561" y="163513"/>
                    <a:pt x="239354" y="165345"/>
                    <a:pt x="239354" y="167909"/>
                  </a:cubicBezTo>
                  <a:cubicBezTo>
                    <a:pt x="239354" y="170474"/>
                    <a:pt x="237561" y="172672"/>
                    <a:pt x="235052" y="172672"/>
                  </a:cubicBezTo>
                  <a:lnTo>
                    <a:pt x="188810" y="172672"/>
                  </a:lnTo>
                  <a:cubicBezTo>
                    <a:pt x="186301" y="172672"/>
                    <a:pt x="184150" y="170474"/>
                    <a:pt x="184150" y="167909"/>
                  </a:cubicBezTo>
                  <a:cubicBezTo>
                    <a:pt x="184150" y="165345"/>
                    <a:pt x="186301" y="163513"/>
                    <a:pt x="188810" y="163513"/>
                  </a:cubicBezTo>
                  <a:close/>
                  <a:moveTo>
                    <a:pt x="236537" y="133350"/>
                  </a:moveTo>
                  <a:lnTo>
                    <a:pt x="260350" y="133350"/>
                  </a:lnTo>
                  <a:cubicBezTo>
                    <a:pt x="262914" y="133350"/>
                    <a:pt x="264746" y="135182"/>
                    <a:pt x="264746" y="137746"/>
                  </a:cubicBezTo>
                  <a:cubicBezTo>
                    <a:pt x="264746" y="140310"/>
                    <a:pt x="262914" y="142509"/>
                    <a:pt x="260350" y="142509"/>
                  </a:cubicBezTo>
                  <a:lnTo>
                    <a:pt x="236537" y="142509"/>
                  </a:lnTo>
                  <a:cubicBezTo>
                    <a:pt x="234339" y="142509"/>
                    <a:pt x="231775" y="140310"/>
                    <a:pt x="231775" y="137746"/>
                  </a:cubicBezTo>
                  <a:cubicBezTo>
                    <a:pt x="231775" y="135182"/>
                    <a:pt x="234339" y="133350"/>
                    <a:pt x="236537" y="133350"/>
                  </a:cubicBezTo>
                  <a:close/>
                  <a:moveTo>
                    <a:pt x="188736" y="133350"/>
                  </a:moveTo>
                  <a:lnTo>
                    <a:pt x="211314" y="133350"/>
                  </a:lnTo>
                  <a:cubicBezTo>
                    <a:pt x="213783" y="133350"/>
                    <a:pt x="215547" y="135182"/>
                    <a:pt x="215547" y="137746"/>
                  </a:cubicBezTo>
                  <a:cubicBezTo>
                    <a:pt x="215547" y="140310"/>
                    <a:pt x="213783" y="142509"/>
                    <a:pt x="211314" y="142509"/>
                  </a:cubicBezTo>
                  <a:lnTo>
                    <a:pt x="188736" y="142509"/>
                  </a:lnTo>
                  <a:cubicBezTo>
                    <a:pt x="186267" y="142509"/>
                    <a:pt x="184150" y="140310"/>
                    <a:pt x="184150" y="137746"/>
                  </a:cubicBezTo>
                  <a:cubicBezTo>
                    <a:pt x="184150" y="135182"/>
                    <a:pt x="186267" y="133350"/>
                    <a:pt x="188736" y="133350"/>
                  </a:cubicBezTo>
                  <a:close/>
                  <a:moveTo>
                    <a:pt x="188819" y="103188"/>
                  </a:moveTo>
                  <a:lnTo>
                    <a:pt x="258856" y="103188"/>
                  </a:lnTo>
                  <a:cubicBezTo>
                    <a:pt x="261370" y="103188"/>
                    <a:pt x="263166" y="105386"/>
                    <a:pt x="263166" y="107584"/>
                  </a:cubicBezTo>
                  <a:cubicBezTo>
                    <a:pt x="263166" y="110515"/>
                    <a:pt x="261370" y="112347"/>
                    <a:pt x="258856" y="112347"/>
                  </a:cubicBezTo>
                  <a:lnTo>
                    <a:pt x="188819" y="112347"/>
                  </a:lnTo>
                  <a:cubicBezTo>
                    <a:pt x="186305" y="112347"/>
                    <a:pt x="184150" y="110515"/>
                    <a:pt x="184150" y="107584"/>
                  </a:cubicBezTo>
                  <a:cubicBezTo>
                    <a:pt x="184150" y="105386"/>
                    <a:pt x="186305" y="103188"/>
                    <a:pt x="188819" y="103188"/>
                  </a:cubicBezTo>
                  <a:close/>
                  <a:moveTo>
                    <a:pt x="130413" y="82234"/>
                  </a:moveTo>
                  <a:lnTo>
                    <a:pt x="100766" y="94914"/>
                  </a:lnTo>
                  <a:lnTo>
                    <a:pt x="100766" y="129332"/>
                  </a:lnTo>
                  <a:lnTo>
                    <a:pt x="130413" y="116652"/>
                  </a:lnTo>
                  <a:lnTo>
                    <a:pt x="130413" y="82234"/>
                  </a:lnTo>
                  <a:close/>
                  <a:moveTo>
                    <a:pt x="62547" y="82234"/>
                  </a:moveTo>
                  <a:lnTo>
                    <a:pt x="62547" y="116652"/>
                  </a:lnTo>
                  <a:lnTo>
                    <a:pt x="92194" y="129332"/>
                  </a:lnTo>
                  <a:lnTo>
                    <a:pt x="92194" y="94914"/>
                  </a:lnTo>
                  <a:lnTo>
                    <a:pt x="62547" y="82234"/>
                  </a:lnTo>
                  <a:close/>
                  <a:moveTo>
                    <a:pt x="236537" y="74613"/>
                  </a:moveTo>
                  <a:lnTo>
                    <a:pt x="260350" y="74613"/>
                  </a:lnTo>
                  <a:cubicBezTo>
                    <a:pt x="262914" y="74613"/>
                    <a:pt x="264746" y="76518"/>
                    <a:pt x="264746" y="79185"/>
                  </a:cubicBezTo>
                  <a:cubicBezTo>
                    <a:pt x="264746" y="81852"/>
                    <a:pt x="262914" y="83757"/>
                    <a:pt x="260350" y="83757"/>
                  </a:cubicBezTo>
                  <a:lnTo>
                    <a:pt x="236537" y="83757"/>
                  </a:lnTo>
                  <a:cubicBezTo>
                    <a:pt x="234339" y="83757"/>
                    <a:pt x="231775" y="81852"/>
                    <a:pt x="231775" y="79185"/>
                  </a:cubicBezTo>
                  <a:cubicBezTo>
                    <a:pt x="231775" y="76518"/>
                    <a:pt x="234339" y="74613"/>
                    <a:pt x="236537" y="74613"/>
                  </a:cubicBezTo>
                  <a:close/>
                  <a:moveTo>
                    <a:pt x="188736" y="74613"/>
                  </a:moveTo>
                  <a:lnTo>
                    <a:pt x="211314" y="74613"/>
                  </a:lnTo>
                  <a:cubicBezTo>
                    <a:pt x="213783" y="74613"/>
                    <a:pt x="215547" y="76518"/>
                    <a:pt x="215547" y="79185"/>
                  </a:cubicBezTo>
                  <a:cubicBezTo>
                    <a:pt x="215547" y="81852"/>
                    <a:pt x="213783" y="83757"/>
                    <a:pt x="211314" y="83757"/>
                  </a:cubicBezTo>
                  <a:lnTo>
                    <a:pt x="188736" y="83757"/>
                  </a:lnTo>
                  <a:cubicBezTo>
                    <a:pt x="186267" y="83757"/>
                    <a:pt x="184150" y="81852"/>
                    <a:pt x="184150" y="79185"/>
                  </a:cubicBezTo>
                  <a:cubicBezTo>
                    <a:pt x="184150" y="76518"/>
                    <a:pt x="186267" y="74613"/>
                    <a:pt x="188736" y="74613"/>
                  </a:cubicBezTo>
                  <a:close/>
                  <a:moveTo>
                    <a:pt x="96480" y="63395"/>
                  </a:moveTo>
                  <a:lnTo>
                    <a:pt x="69334" y="75350"/>
                  </a:lnTo>
                  <a:lnTo>
                    <a:pt x="96480" y="86944"/>
                  </a:lnTo>
                  <a:lnTo>
                    <a:pt x="123626" y="75350"/>
                  </a:lnTo>
                  <a:lnTo>
                    <a:pt x="96480" y="63395"/>
                  </a:lnTo>
                  <a:close/>
                  <a:moveTo>
                    <a:pt x="94694" y="54699"/>
                  </a:moveTo>
                  <a:cubicBezTo>
                    <a:pt x="95766" y="53975"/>
                    <a:pt x="97195" y="53975"/>
                    <a:pt x="98266" y="54699"/>
                  </a:cubicBezTo>
                  <a:lnTo>
                    <a:pt x="136485" y="71365"/>
                  </a:lnTo>
                  <a:cubicBezTo>
                    <a:pt x="138271" y="72090"/>
                    <a:pt x="139343" y="73539"/>
                    <a:pt x="139343" y="75350"/>
                  </a:cubicBezTo>
                  <a:lnTo>
                    <a:pt x="139343" y="119550"/>
                  </a:lnTo>
                  <a:cubicBezTo>
                    <a:pt x="139343" y="121362"/>
                    <a:pt x="138271" y="123173"/>
                    <a:pt x="136485" y="123535"/>
                  </a:cubicBezTo>
                  <a:lnTo>
                    <a:pt x="98266" y="140563"/>
                  </a:lnTo>
                  <a:cubicBezTo>
                    <a:pt x="97552" y="140926"/>
                    <a:pt x="97195" y="140926"/>
                    <a:pt x="96480" y="140926"/>
                  </a:cubicBezTo>
                  <a:cubicBezTo>
                    <a:pt x="95766" y="140926"/>
                    <a:pt x="95051" y="140926"/>
                    <a:pt x="94694" y="140563"/>
                  </a:cubicBezTo>
                  <a:lnTo>
                    <a:pt x="56475" y="123535"/>
                  </a:lnTo>
                  <a:cubicBezTo>
                    <a:pt x="55046" y="123173"/>
                    <a:pt x="53975" y="121362"/>
                    <a:pt x="53975" y="119550"/>
                  </a:cubicBezTo>
                  <a:lnTo>
                    <a:pt x="53975" y="75350"/>
                  </a:lnTo>
                  <a:cubicBezTo>
                    <a:pt x="53975" y="73539"/>
                    <a:pt x="55046" y="72090"/>
                    <a:pt x="56475" y="71365"/>
                  </a:cubicBezTo>
                  <a:lnTo>
                    <a:pt x="94694" y="54699"/>
                  </a:lnTo>
                  <a:close/>
                  <a:moveTo>
                    <a:pt x="97269" y="32419"/>
                  </a:moveTo>
                  <a:cubicBezTo>
                    <a:pt x="79900" y="32419"/>
                    <a:pt x="63616" y="39232"/>
                    <a:pt x="51675" y="51423"/>
                  </a:cubicBezTo>
                  <a:cubicBezTo>
                    <a:pt x="26345" y="76165"/>
                    <a:pt x="26345" y="117042"/>
                    <a:pt x="51675" y="142142"/>
                  </a:cubicBezTo>
                  <a:lnTo>
                    <a:pt x="97269" y="187322"/>
                  </a:lnTo>
                  <a:lnTo>
                    <a:pt x="142863" y="142142"/>
                  </a:lnTo>
                  <a:cubicBezTo>
                    <a:pt x="168193" y="117042"/>
                    <a:pt x="168193" y="76165"/>
                    <a:pt x="142863" y="51423"/>
                  </a:cubicBezTo>
                  <a:cubicBezTo>
                    <a:pt x="130922" y="39232"/>
                    <a:pt x="114276" y="32419"/>
                    <a:pt x="97269" y="32419"/>
                  </a:cubicBezTo>
                  <a:close/>
                  <a:moveTo>
                    <a:pt x="261815" y="23926"/>
                  </a:moveTo>
                  <a:cubicBezTo>
                    <a:pt x="263647" y="22225"/>
                    <a:pt x="266578" y="22565"/>
                    <a:pt x="268410" y="23926"/>
                  </a:cubicBezTo>
                  <a:cubicBezTo>
                    <a:pt x="269142" y="24946"/>
                    <a:pt x="269509" y="25967"/>
                    <a:pt x="269509" y="26987"/>
                  </a:cubicBezTo>
                  <a:cubicBezTo>
                    <a:pt x="269509" y="28008"/>
                    <a:pt x="269142" y="29028"/>
                    <a:pt x="268410" y="30049"/>
                  </a:cubicBezTo>
                  <a:cubicBezTo>
                    <a:pt x="267311" y="30729"/>
                    <a:pt x="266578" y="31410"/>
                    <a:pt x="265113" y="31410"/>
                  </a:cubicBezTo>
                  <a:cubicBezTo>
                    <a:pt x="264014" y="31410"/>
                    <a:pt x="262914" y="30729"/>
                    <a:pt x="261815" y="30049"/>
                  </a:cubicBezTo>
                  <a:cubicBezTo>
                    <a:pt x="261083" y="29028"/>
                    <a:pt x="260350" y="28008"/>
                    <a:pt x="260350" y="26987"/>
                  </a:cubicBezTo>
                  <a:cubicBezTo>
                    <a:pt x="260350" y="25967"/>
                    <a:pt x="261083" y="24946"/>
                    <a:pt x="261815" y="23926"/>
                  </a:cubicBezTo>
                  <a:close/>
                  <a:moveTo>
                    <a:pt x="215777" y="23926"/>
                  </a:moveTo>
                  <a:cubicBezTo>
                    <a:pt x="217243" y="22225"/>
                    <a:pt x="220540" y="22565"/>
                    <a:pt x="222005" y="23926"/>
                  </a:cubicBezTo>
                  <a:cubicBezTo>
                    <a:pt x="222738" y="24946"/>
                    <a:pt x="223471" y="25967"/>
                    <a:pt x="223471" y="26987"/>
                  </a:cubicBezTo>
                  <a:cubicBezTo>
                    <a:pt x="223471" y="28008"/>
                    <a:pt x="222738" y="29028"/>
                    <a:pt x="222005" y="30049"/>
                  </a:cubicBezTo>
                  <a:cubicBezTo>
                    <a:pt x="221273" y="30729"/>
                    <a:pt x="219807" y="31410"/>
                    <a:pt x="218708" y="31410"/>
                  </a:cubicBezTo>
                  <a:cubicBezTo>
                    <a:pt x="217609" y="31410"/>
                    <a:pt x="216510" y="30729"/>
                    <a:pt x="215777" y="30049"/>
                  </a:cubicBezTo>
                  <a:cubicBezTo>
                    <a:pt x="214678" y="29028"/>
                    <a:pt x="214312" y="28008"/>
                    <a:pt x="214312" y="26987"/>
                  </a:cubicBezTo>
                  <a:cubicBezTo>
                    <a:pt x="214312" y="25967"/>
                    <a:pt x="214678" y="24946"/>
                    <a:pt x="215777" y="23926"/>
                  </a:cubicBezTo>
                  <a:close/>
                  <a:moveTo>
                    <a:pt x="242697" y="23813"/>
                  </a:moveTo>
                  <a:cubicBezTo>
                    <a:pt x="245364" y="23813"/>
                    <a:pt x="247269" y="25645"/>
                    <a:pt x="247269" y="28209"/>
                  </a:cubicBezTo>
                  <a:cubicBezTo>
                    <a:pt x="247269" y="30773"/>
                    <a:pt x="245364" y="32972"/>
                    <a:pt x="242697" y="32972"/>
                  </a:cubicBezTo>
                  <a:cubicBezTo>
                    <a:pt x="240030" y="32972"/>
                    <a:pt x="238125" y="30773"/>
                    <a:pt x="238125" y="28209"/>
                  </a:cubicBezTo>
                  <a:cubicBezTo>
                    <a:pt x="238125" y="25645"/>
                    <a:pt x="240030" y="23813"/>
                    <a:pt x="242697" y="23813"/>
                  </a:cubicBezTo>
                  <a:close/>
                  <a:moveTo>
                    <a:pt x="97269" y="23813"/>
                  </a:moveTo>
                  <a:cubicBezTo>
                    <a:pt x="117171" y="23813"/>
                    <a:pt x="135626" y="31343"/>
                    <a:pt x="149377" y="44969"/>
                  </a:cubicBezTo>
                  <a:cubicBezTo>
                    <a:pt x="163127" y="58953"/>
                    <a:pt x="171088" y="77240"/>
                    <a:pt x="171088" y="96603"/>
                  </a:cubicBezTo>
                  <a:cubicBezTo>
                    <a:pt x="171088" y="115966"/>
                    <a:pt x="163127" y="134253"/>
                    <a:pt x="149377" y="148238"/>
                  </a:cubicBezTo>
                  <a:lnTo>
                    <a:pt x="100526" y="196645"/>
                  </a:lnTo>
                  <a:cubicBezTo>
                    <a:pt x="99440" y="197721"/>
                    <a:pt x="98355" y="198080"/>
                    <a:pt x="97269" y="198080"/>
                  </a:cubicBezTo>
                  <a:cubicBezTo>
                    <a:pt x="96184" y="198080"/>
                    <a:pt x="94736" y="197721"/>
                    <a:pt x="94012" y="196645"/>
                  </a:cubicBezTo>
                  <a:lnTo>
                    <a:pt x="45162" y="148238"/>
                  </a:lnTo>
                  <a:cubicBezTo>
                    <a:pt x="31411" y="134253"/>
                    <a:pt x="23812" y="115966"/>
                    <a:pt x="23812" y="96603"/>
                  </a:cubicBezTo>
                  <a:cubicBezTo>
                    <a:pt x="23812" y="77240"/>
                    <a:pt x="31411" y="58953"/>
                    <a:pt x="45162" y="44969"/>
                  </a:cubicBezTo>
                  <a:cubicBezTo>
                    <a:pt x="59274" y="31343"/>
                    <a:pt x="77729" y="23813"/>
                    <a:pt x="97269" y="23813"/>
                  </a:cubicBezTo>
                  <a:close/>
                  <a:moveTo>
                    <a:pt x="16156" y="8627"/>
                  </a:moveTo>
                  <a:cubicBezTo>
                    <a:pt x="12207" y="8627"/>
                    <a:pt x="8976" y="12222"/>
                    <a:pt x="8976" y="16176"/>
                  </a:cubicBezTo>
                  <a:lnTo>
                    <a:pt x="8976" y="213167"/>
                  </a:lnTo>
                  <a:lnTo>
                    <a:pt x="284352" y="213167"/>
                  </a:lnTo>
                  <a:lnTo>
                    <a:pt x="284352" y="16176"/>
                  </a:lnTo>
                  <a:cubicBezTo>
                    <a:pt x="284352" y="12222"/>
                    <a:pt x="281121" y="8627"/>
                    <a:pt x="276813" y="8627"/>
                  </a:cubicBezTo>
                  <a:lnTo>
                    <a:pt x="16156" y="8627"/>
                  </a:lnTo>
                  <a:close/>
                  <a:moveTo>
                    <a:pt x="16156" y="0"/>
                  </a:moveTo>
                  <a:lnTo>
                    <a:pt x="276813" y="0"/>
                  </a:lnTo>
                  <a:cubicBezTo>
                    <a:pt x="285788" y="0"/>
                    <a:pt x="293328" y="7189"/>
                    <a:pt x="293328" y="16176"/>
                  </a:cubicBezTo>
                  <a:lnTo>
                    <a:pt x="293328" y="217480"/>
                  </a:lnTo>
                  <a:lnTo>
                    <a:pt x="293328" y="241565"/>
                  </a:lnTo>
                  <a:cubicBezTo>
                    <a:pt x="293328" y="250192"/>
                    <a:pt x="285788" y="257741"/>
                    <a:pt x="276813" y="257741"/>
                  </a:cubicBezTo>
                  <a:lnTo>
                    <a:pt x="204288" y="257741"/>
                  </a:lnTo>
                  <a:lnTo>
                    <a:pt x="204288" y="284342"/>
                  </a:lnTo>
                  <a:lnTo>
                    <a:pt x="235524" y="284342"/>
                  </a:lnTo>
                  <a:cubicBezTo>
                    <a:pt x="238037" y="284342"/>
                    <a:pt x="239832" y="286499"/>
                    <a:pt x="239832" y="288656"/>
                  </a:cubicBezTo>
                  <a:cubicBezTo>
                    <a:pt x="239832" y="291172"/>
                    <a:pt x="238037" y="293329"/>
                    <a:pt x="235524" y="293329"/>
                  </a:cubicBezTo>
                  <a:lnTo>
                    <a:pt x="57804" y="293329"/>
                  </a:lnTo>
                  <a:cubicBezTo>
                    <a:pt x="55291" y="293329"/>
                    <a:pt x="53495" y="291172"/>
                    <a:pt x="53495" y="288656"/>
                  </a:cubicBezTo>
                  <a:cubicBezTo>
                    <a:pt x="53495" y="286499"/>
                    <a:pt x="55291" y="284342"/>
                    <a:pt x="57804" y="284342"/>
                  </a:cubicBezTo>
                  <a:lnTo>
                    <a:pt x="89040" y="284342"/>
                  </a:lnTo>
                  <a:lnTo>
                    <a:pt x="89040" y="257741"/>
                  </a:lnTo>
                  <a:lnTo>
                    <a:pt x="16156" y="257741"/>
                  </a:lnTo>
                  <a:cubicBezTo>
                    <a:pt x="7540" y="257741"/>
                    <a:pt x="0" y="250192"/>
                    <a:pt x="0" y="241565"/>
                  </a:cubicBezTo>
                  <a:lnTo>
                    <a:pt x="0" y="217480"/>
                  </a:lnTo>
                  <a:lnTo>
                    <a:pt x="0" y="16176"/>
                  </a:lnTo>
                  <a:cubicBezTo>
                    <a:pt x="0" y="7189"/>
                    <a:pt x="7540" y="0"/>
                    <a:pt x="16156" y="0"/>
                  </a:cubicBezTo>
                  <a:close/>
                </a:path>
              </a:pathLst>
            </a:custGeom>
            <a:solidFill>
              <a:schemeClr val="bg2"/>
            </a:solidFill>
            <a:ln>
              <a:noFill/>
            </a:ln>
            <a:effectLst/>
          </p:spPr>
          <p:txBody>
            <a:bodyPr anchor="ctr"/>
            <a:lstStyle/>
            <a:p>
              <a:endParaRPr lang="en-US" sz="900">
                <a:solidFill>
                  <a:schemeClr val="tx1"/>
                </a:solidFill>
                <a:latin typeface="Calibri" panose="020F0502020204030204" pitchFamily="34" charset="0"/>
              </a:endParaRPr>
            </a:p>
          </p:txBody>
        </p:sp>
        <p:sp>
          <p:nvSpPr>
            <p:cNvPr id="43" name="TextBox 42">
              <a:extLst>
                <a:ext uri="{FF2B5EF4-FFF2-40B4-BE49-F238E27FC236}">
                  <a16:creationId xmlns:a16="http://schemas.microsoft.com/office/drawing/2014/main" id="{CD8ADFAF-5BD1-794F-B94F-FCC8D5ACB55D}"/>
                </a:ext>
              </a:extLst>
            </p:cNvPr>
            <p:cNvSpPr txBox="1"/>
            <p:nvPr/>
          </p:nvSpPr>
          <p:spPr>
            <a:xfrm>
              <a:off x="5075320" y="4178502"/>
              <a:ext cx="2090598" cy="406869"/>
            </a:xfrm>
            <a:prstGeom prst="rect">
              <a:avLst/>
            </a:prstGeom>
            <a:noFill/>
          </p:spPr>
          <p:txBody>
            <a:bodyPr wrap="none" rtlCol="0" anchor="ctr" anchorCtr="0">
              <a:spAutoFit/>
            </a:bodyPr>
            <a:lstStyle/>
            <a:p>
              <a:pPr algn="ctr"/>
              <a:r>
                <a:rPr lang="en-US" sz="1600" b="1">
                  <a:solidFill>
                    <a:schemeClr val="tx1"/>
                  </a:solidFill>
                  <a:latin typeface="+mn-lt"/>
                  <a:ea typeface="League Spartan" charset="0"/>
                  <a:cs typeface="Calibri" panose="020F0502020204030204" pitchFamily="34" charset="0"/>
                </a:rPr>
                <a:t>MILESTONE 02</a:t>
              </a:r>
            </a:p>
          </p:txBody>
        </p:sp>
        <p:sp>
          <p:nvSpPr>
            <p:cNvPr id="44" name="Subtitle 2">
              <a:extLst>
                <a:ext uri="{FF2B5EF4-FFF2-40B4-BE49-F238E27FC236}">
                  <a16:creationId xmlns:a16="http://schemas.microsoft.com/office/drawing/2014/main" id="{1A889B2C-9B53-2848-9CD3-622782360C73}"/>
                </a:ext>
              </a:extLst>
            </p:cNvPr>
            <p:cNvSpPr txBox="1">
              <a:spLocks/>
            </p:cNvSpPr>
            <p:nvPr/>
          </p:nvSpPr>
          <p:spPr>
            <a:xfrm>
              <a:off x="3852956" y="4633907"/>
              <a:ext cx="4347520" cy="127247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65100" lvl="0"/>
              <a:r>
                <a:rPr lang="en-GB" sz="1400" kern="0" dirty="0">
                  <a:solidFill>
                    <a:schemeClr val="tx1"/>
                  </a:solidFill>
                  <a:latin typeface="+mn-lt"/>
                  <a:sym typeface="Maven Pro"/>
                </a:rPr>
                <a:t>Screening for expression patterns in datasets -  KLKs, TRAs – PCA to determine most relevant genes in different entities.</a:t>
              </a:r>
            </a:p>
          </p:txBody>
        </p:sp>
        <p:sp>
          <p:nvSpPr>
            <p:cNvPr id="45" name="TextBox 44">
              <a:extLst>
                <a:ext uri="{FF2B5EF4-FFF2-40B4-BE49-F238E27FC236}">
                  <a16:creationId xmlns:a16="http://schemas.microsoft.com/office/drawing/2014/main" id="{7EED4D5F-45C5-D64C-BE9F-D041B72D93A4}"/>
                </a:ext>
              </a:extLst>
            </p:cNvPr>
            <p:cNvSpPr txBox="1"/>
            <p:nvPr/>
          </p:nvSpPr>
          <p:spPr>
            <a:xfrm>
              <a:off x="8799909" y="2017166"/>
              <a:ext cx="2096377" cy="406869"/>
            </a:xfrm>
            <a:prstGeom prst="rect">
              <a:avLst/>
            </a:prstGeom>
            <a:noFill/>
          </p:spPr>
          <p:txBody>
            <a:bodyPr wrap="none" rtlCol="0" anchor="ctr" anchorCtr="0">
              <a:spAutoFit/>
            </a:bodyPr>
            <a:lstStyle/>
            <a:p>
              <a:pPr algn="ctr"/>
              <a:r>
                <a:rPr lang="en-US" sz="1600" b="1">
                  <a:solidFill>
                    <a:schemeClr val="tx1"/>
                  </a:solidFill>
                  <a:latin typeface="+mn-lt"/>
                  <a:ea typeface="League Spartan" charset="0"/>
                  <a:cs typeface="Calibri" panose="020F0502020204030204" pitchFamily="34" charset="0"/>
                </a:rPr>
                <a:t>MILESTONE 03</a:t>
              </a:r>
            </a:p>
          </p:txBody>
        </p:sp>
        <p:sp>
          <p:nvSpPr>
            <p:cNvPr id="46" name="Subtitle 2">
              <a:extLst>
                <a:ext uri="{FF2B5EF4-FFF2-40B4-BE49-F238E27FC236}">
                  <a16:creationId xmlns:a16="http://schemas.microsoft.com/office/drawing/2014/main" id="{D7043C15-8DD2-9147-B679-C18DE63C5055}"/>
                </a:ext>
              </a:extLst>
            </p:cNvPr>
            <p:cNvSpPr txBox="1">
              <a:spLocks/>
            </p:cNvSpPr>
            <p:nvPr/>
          </p:nvSpPr>
          <p:spPr>
            <a:xfrm>
              <a:off x="8108943" y="2487791"/>
              <a:ext cx="3499788" cy="96177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65100"/>
              <a:r>
                <a:rPr lang="de-DE" sz="1400" dirty="0" err="1">
                  <a:solidFill>
                    <a:schemeClr val="tx1"/>
                  </a:solidFill>
                  <a:latin typeface="+mn-lt"/>
                  <a:cs typeface="Calibri" panose="020F0502020204030204" pitchFamily="34" charset="0"/>
                </a:rPr>
                <a:t>Provide</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statistical</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prove</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by</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testing</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for</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significance</a:t>
              </a:r>
              <a:r>
                <a:rPr lang="de-DE" sz="1400" dirty="0">
                  <a:solidFill>
                    <a:schemeClr val="tx1"/>
                  </a:solidFill>
                  <a:latin typeface="+mn-lt"/>
                  <a:cs typeface="Calibri" panose="020F0502020204030204" pitchFamily="34" charset="0"/>
                </a:rPr>
                <a:t> in </a:t>
              </a:r>
              <a:r>
                <a:rPr lang="de-DE" sz="1400" dirty="0" err="1">
                  <a:solidFill>
                    <a:schemeClr val="tx1"/>
                  </a:solidFill>
                  <a:latin typeface="+mn-lt"/>
                  <a:cs typeface="Calibri" panose="020F0502020204030204" pitchFamily="34" charset="0"/>
                </a:rPr>
                <a:t>obtained</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values</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from</a:t>
              </a:r>
              <a:r>
                <a:rPr lang="de-DE" sz="1400" dirty="0">
                  <a:solidFill>
                    <a:schemeClr val="tx1"/>
                  </a:solidFill>
                  <a:latin typeface="+mn-lt"/>
                  <a:cs typeface="Calibri" panose="020F0502020204030204" pitchFamily="34" charset="0"/>
                </a:rPr>
                <a:t> MS 02.</a:t>
              </a:r>
            </a:p>
          </p:txBody>
        </p:sp>
        <p:sp>
          <p:nvSpPr>
            <p:cNvPr id="47" name="TextBox 46">
              <a:extLst>
                <a:ext uri="{FF2B5EF4-FFF2-40B4-BE49-F238E27FC236}">
                  <a16:creationId xmlns:a16="http://schemas.microsoft.com/office/drawing/2014/main" id="{A90AB66F-9A68-0944-89C6-114E52B8727A}"/>
                </a:ext>
              </a:extLst>
            </p:cNvPr>
            <p:cNvSpPr txBox="1"/>
            <p:nvPr/>
          </p:nvSpPr>
          <p:spPr>
            <a:xfrm>
              <a:off x="1277406" y="1998672"/>
              <a:ext cx="2273613" cy="443858"/>
            </a:xfrm>
            <a:prstGeom prst="rect">
              <a:avLst/>
            </a:prstGeom>
            <a:noFill/>
          </p:spPr>
          <p:txBody>
            <a:bodyPr wrap="none" rtlCol="0" anchor="ctr" anchorCtr="0">
              <a:spAutoFit/>
            </a:bodyPr>
            <a:lstStyle/>
            <a:p>
              <a:pPr algn="ctr"/>
              <a:r>
                <a:rPr lang="en-US" sz="1800" b="1">
                  <a:solidFill>
                    <a:schemeClr val="tx1"/>
                  </a:solidFill>
                  <a:latin typeface="+mn-lt"/>
                  <a:ea typeface="League Spartan" charset="0"/>
                  <a:cs typeface="Calibri" panose="020F0502020204030204" pitchFamily="34" charset="0"/>
                </a:rPr>
                <a:t>MILESTONE 01</a:t>
              </a:r>
            </a:p>
          </p:txBody>
        </p:sp>
        <p:sp>
          <p:nvSpPr>
            <p:cNvPr id="48" name="Subtitle 2">
              <a:extLst>
                <a:ext uri="{FF2B5EF4-FFF2-40B4-BE49-F238E27FC236}">
                  <a16:creationId xmlns:a16="http://schemas.microsoft.com/office/drawing/2014/main" id="{1A37659A-2E83-834A-BACE-22B586A674C5}"/>
                </a:ext>
              </a:extLst>
            </p:cNvPr>
            <p:cNvSpPr txBox="1">
              <a:spLocks/>
            </p:cNvSpPr>
            <p:nvPr/>
          </p:nvSpPr>
          <p:spPr>
            <a:xfrm>
              <a:off x="650255" y="2510010"/>
              <a:ext cx="3380283" cy="1058816"/>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65100"/>
              <a:r>
                <a:rPr lang="de-DE" sz="1400" dirty="0">
                  <a:solidFill>
                    <a:schemeClr val="tx1"/>
                  </a:solidFill>
                  <a:latin typeface="+mn-lt"/>
                  <a:cs typeface="Calibri" panose="020F0502020204030204" pitchFamily="34" charset="0"/>
                </a:rPr>
                <a:t>Filter </a:t>
              </a:r>
              <a:r>
                <a:rPr lang="de-DE" sz="1400" dirty="0" err="1">
                  <a:solidFill>
                    <a:schemeClr val="tx1"/>
                  </a:solidFill>
                  <a:latin typeface="+mn-lt"/>
                  <a:cs typeface="Calibri" panose="020F0502020204030204" pitchFamily="34" charset="0"/>
                </a:rPr>
                <a:t>lung</a:t>
              </a:r>
              <a:r>
                <a:rPr lang="de-DE" sz="1400" dirty="0">
                  <a:solidFill>
                    <a:schemeClr val="tx1"/>
                  </a:solidFill>
                  <a:latin typeface="+mn-lt"/>
                  <a:cs typeface="Calibri" panose="020F0502020204030204" pitchFamily="34" charset="0"/>
                </a:rPr>
                <a:t>- , </a:t>
              </a:r>
              <a:r>
                <a:rPr lang="de-DE" sz="1400" dirty="0" err="1">
                  <a:solidFill>
                    <a:schemeClr val="tx1"/>
                  </a:solidFill>
                  <a:latin typeface="+mn-lt"/>
                  <a:cs typeface="Calibri" panose="020F0502020204030204" pitchFamily="34" charset="0"/>
                </a:rPr>
                <a:t>breast</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and</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rawdataset</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for</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kallikrein</a:t>
              </a:r>
              <a:r>
                <a:rPr lang="de-DE" sz="1400" dirty="0">
                  <a:solidFill>
                    <a:schemeClr val="tx1"/>
                  </a:solidFill>
                  <a:latin typeface="+mn-lt"/>
                  <a:cs typeface="Calibri" panose="020F0502020204030204" pitchFamily="34" charset="0"/>
                </a:rPr>
                <a:t> genes and </a:t>
              </a:r>
              <a:r>
                <a:rPr lang="de-DE" sz="1400" dirty="0" err="1">
                  <a:solidFill>
                    <a:schemeClr val="tx1"/>
                  </a:solidFill>
                  <a:latin typeface="+mn-lt"/>
                  <a:cs typeface="Calibri" panose="020F0502020204030204" pitchFamily="34" charset="0"/>
                </a:rPr>
                <a:t>determine</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which</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of</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them</a:t>
              </a:r>
              <a:r>
                <a:rPr lang="de-DE" sz="1400" dirty="0">
                  <a:solidFill>
                    <a:schemeClr val="tx1"/>
                  </a:solidFill>
                  <a:latin typeface="+mn-lt"/>
                  <a:cs typeface="Calibri" panose="020F0502020204030204" pitchFamily="34" charset="0"/>
                </a:rPr>
                <a:t> </a:t>
              </a:r>
              <a:r>
                <a:rPr lang="de-DE" sz="1400" dirty="0" err="1">
                  <a:solidFill>
                    <a:schemeClr val="tx1"/>
                  </a:solidFill>
                  <a:latin typeface="+mn-lt"/>
                  <a:cs typeface="Calibri" panose="020F0502020204030204" pitchFamily="34" charset="0"/>
                </a:rPr>
                <a:t>are</a:t>
              </a:r>
              <a:r>
                <a:rPr lang="de-DE" sz="1400" dirty="0">
                  <a:solidFill>
                    <a:schemeClr val="tx1"/>
                  </a:solidFill>
                  <a:latin typeface="+mn-lt"/>
                  <a:cs typeface="Calibri" panose="020F0502020204030204" pitchFamily="34" charset="0"/>
                </a:rPr>
                <a:t> TRAs</a:t>
              </a:r>
            </a:p>
          </p:txBody>
        </p:sp>
        <p:sp>
          <p:nvSpPr>
            <p:cNvPr id="49" name="TextBox 48">
              <a:extLst>
                <a:ext uri="{FF2B5EF4-FFF2-40B4-BE49-F238E27FC236}">
                  <a16:creationId xmlns:a16="http://schemas.microsoft.com/office/drawing/2014/main" id="{0F1EF31B-2F9D-854E-816B-DD464A07E444}"/>
                </a:ext>
              </a:extLst>
            </p:cNvPr>
            <p:cNvSpPr txBox="1"/>
            <p:nvPr/>
          </p:nvSpPr>
          <p:spPr>
            <a:xfrm>
              <a:off x="992098" y="4606688"/>
              <a:ext cx="1175528" cy="388375"/>
            </a:xfrm>
            <a:prstGeom prst="rect">
              <a:avLst/>
            </a:prstGeom>
            <a:noFill/>
          </p:spPr>
          <p:txBody>
            <a:bodyPr wrap="none" rtlCol="0" anchor="ctr" anchorCtr="0">
              <a:spAutoFit/>
            </a:bodyPr>
            <a:lstStyle/>
            <a:p>
              <a:pPr algn="ctr"/>
              <a:r>
                <a:rPr lang="en-GB" b="1" dirty="0">
                  <a:solidFill>
                    <a:schemeClr val="bg1"/>
                  </a:solidFill>
                  <a:latin typeface="+mn-lt"/>
                  <a:sym typeface="Maven Pro"/>
                </a:rPr>
                <a:t>29.05.21</a:t>
              </a:r>
              <a:endParaRPr lang="en-US" b="1" dirty="0">
                <a:solidFill>
                  <a:schemeClr val="bg1"/>
                </a:solidFill>
                <a:latin typeface="+mn-lt"/>
                <a:ea typeface="League Spartan" charset="0"/>
                <a:cs typeface="Calibri" panose="020F0502020204030204" pitchFamily="34" charset="0"/>
              </a:endParaRPr>
            </a:p>
          </p:txBody>
        </p:sp>
        <p:sp>
          <p:nvSpPr>
            <p:cNvPr id="50" name="TextBox 49">
              <a:extLst>
                <a:ext uri="{FF2B5EF4-FFF2-40B4-BE49-F238E27FC236}">
                  <a16:creationId xmlns:a16="http://schemas.microsoft.com/office/drawing/2014/main" id="{5872A0C7-CB7E-4144-83C4-7BC4BF57CF30}"/>
                </a:ext>
              </a:extLst>
            </p:cNvPr>
            <p:cNvSpPr txBox="1"/>
            <p:nvPr/>
          </p:nvSpPr>
          <p:spPr>
            <a:xfrm>
              <a:off x="4701536" y="2724367"/>
              <a:ext cx="1174284" cy="323165"/>
            </a:xfrm>
            <a:prstGeom prst="rect">
              <a:avLst/>
            </a:prstGeom>
            <a:noFill/>
          </p:spPr>
          <p:txBody>
            <a:bodyPr wrap="none" rtlCol="0" anchor="ctr" anchorCtr="0">
              <a:spAutoFit/>
            </a:bodyPr>
            <a:lstStyle/>
            <a:p>
              <a:pPr algn="ctr"/>
              <a:r>
                <a:rPr lang="en-GB" b="1" dirty="0">
                  <a:solidFill>
                    <a:schemeClr val="bg1"/>
                  </a:solidFill>
                  <a:latin typeface="+mn-lt"/>
                  <a:sym typeface="Maven Pro"/>
                </a:rPr>
                <a:t>20.06.21</a:t>
              </a:r>
              <a:endParaRPr lang="en-US" b="1" dirty="0">
                <a:solidFill>
                  <a:schemeClr val="bg1"/>
                </a:solidFill>
                <a:latin typeface="+mn-lt"/>
                <a:ea typeface="League Spartan" charset="0"/>
                <a:cs typeface="Calibri" panose="020F0502020204030204" pitchFamily="34" charset="0"/>
              </a:endParaRPr>
            </a:p>
          </p:txBody>
        </p:sp>
        <p:sp>
          <p:nvSpPr>
            <p:cNvPr id="51" name="TextBox 50">
              <a:extLst>
                <a:ext uri="{FF2B5EF4-FFF2-40B4-BE49-F238E27FC236}">
                  <a16:creationId xmlns:a16="http://schemas.microsoft.com/office/drawing/2014/main" id="{53CAA7FB-C671-EF40-8019-EFBED51A3EBB}"/>
                </a:ext>
              </a:extLst>
            </p:cNvPr>
            <p:cNvSpPr txBox="1"/>
            <p:nvPr/>
          </p:nvSpPr>
          <p:spPr>
            <a:xfrm>
              <a:off x="8425042" y="4695371"/>
              <a:ext cx="1179993" cy="323165"/>
            </a:xfrm>
            <a:prstGeom prst="rect">
              <a:avLst/>
            </a:prstGeom>
            <a:noFill/>
          </p:spPr>
          <p:txBody>
            <a:bodyPr wrap="none" rtlCol="0" anchor="ctr" anchorCtr="0">
              <a:spAutoFit/>
            </a:bodyPr>
            <a:lstStyle/>
            <a:p>
              <a:pPr algn="ctr"/>
              <a:r>
                <a:rPr lang="en-GB" b="1" dirty="0">
                  <a:solidFill>
                    <a:schemeClr val="bg1"/>
                  </a:solidFill>
                  <a:latin typeface="+mn-lt"/>
                  <a:sym typeface="Maven Pro"/>
                </a:rPr>
                <a:t>30.06.21</a:t>
              </a:r>
              <a:endParaRPr lang="en-US" b="1" dirty="0">
                <a:solidFill>
                  <a:schemeClr val="bg1"/>
                </a:solidFill>
                <a:latin typeface="+mn-lt"/>
                <a:ea typeface="League Spartan" charset="0"/>
                <a:cs typeface="Calibri" panose="020F0502020204030204" pitchFamily="34" charset="0"/>
              </a:endParaRPr>
            </a:p>
          </p:txBody>
        </p:sp>
        <p:sp>
          <p:nvSpPr>
            <p:cNvPr id="52" name="Subtitle 2">
              <a:extLst>
                <a:ext uri="{FF2B5EF4-FFF2-40B4-BE49-F238E27FC236}">
                  <a16:creationId xmlns:a16="http://schemas.microsoft.com/office/drawing/2014/main" id="{AB3889B5-18F2-AB48-BE6E-1A7F242CC1E3}"/>
                </a:ext>
              </a:extLst>
            </p:cNvPr>
            <p:cNvSpPr txBox="1">
              <a:spLocks/>
            </p:cNvSpPr>
            <p:nvPr/>
          </p:nvSpPr>
          <p:spPr>
            <a:xfrm>
              <a:off x="2541066" y="4642096"/>
              <a:ext cx="1441712" cy="31756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nSpc>
                  <a:spcPts val="1750"/>
                </a:lnSpc>
              </a:pPr>
              <a:r>
                <a:rPr lang="en-GB" sz="1400" b="1" dirty="0">
                  <a:solidFill>
                    <a:schemeClr val="bg1"/>
                  </a:solidFill>
                  <a:latin typeface="+mn-lt"/>
                  <a:sym typeface="Maven Pro"/>
                </a:rPr>
                <a:t>Scan</a:t>
              </a:r>
            </a:p>
          </p:txBody>
        </p:sp>
        <p:sp>
          <p:nvSpPr>
            <p:cNvPr id="53" name="Subtitle 2">
              <a:extLst>
                <a:ext uri="{FF2B5EF4-FFF2-40B4-BE49-F238E27FC236}">
                  <a16:creationId xmlns:a16="http://schemas.microsoft.com/office/drawing/2014/main" id="{2E2D3AA7-6396-A543-BE2C-9F1CB7D3F9B9}"/>
                </a:ext>
              </a:extLst>
            </p:cNvPr>
            <p:cNvSpPr txBox="1">
              <a:spLocks/>
            </p:cNvSpPr>
            <p:nvPr/>
          </p:nvSpPr>
          <p:spPr>
            <a:xfrm>
              <a:off x="6218237" y="2551594"/>
              <a:ext cx="1441712" cy="64675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nSpc>
                  <a:spcPts val="1750"/>
                </a:lnSpc>
              </a:pPr>
              <a:r>
                <a:rPr lang="en-GB" sz="1400" b="1">
                  <a:solidFill>
                    <a:schemeClr val="bg1"/>
                  </a:solidFill>
                  <a:latin typeface="+mn-lt"/>
                  <a:sym typeface="Maven Pro"/>
                </a:rPr>
                <a:t>PCA</a:t>
              </a:r>
            </a:p>
            <a:p>
              <a:pPr lvl="0">
                <a:lnSpc>
                  <a:spcPts val="1750"/>
                </a:lnSpc>
              </a:pPr>
              <a:r>
                <a:rPr lang="en-GB" sz="1400" b="1">
                  <a:solidFill>
                    <a:schemeClr val="bg1"/>
                  </a:solidFill>
                  <a:latin typeface="+mn-lt"/>
                  <a:sym typeface="Maven Pro"/>
                </a:rPr>
                <a:t>K means </a:t>
              </a:r>
            </a:p>
          </p:txBody>
        </p:sp>
        <p:sp>
          <p:nvSpPr>
            <p:cNvPr id="54" name="Subtitle 2">
              <a:extLst>
                <a:ext uri="{FF2B5EF4-FFF2-40B4-BE49-F238E27FC236}">
                  <a16:creationId xmlns:a16="http://schemas.microsoft.com/office/drawing/2014/main" id="{CAA15C21-0D4A-534E-8BCD-FF6C504FA7DC}"/>
                </a:ext>
              </a:extLst>
            </p:cNvPr>
            <p:cNvSpPr txBox="1">
              <a:spLocks/>
            </p:cNvSpPr>
            <p:nvPr/>
          </p:nvSpPr>
          <p:spPr>
            <a:xfrm>
              <a:off x="9940512" y="4698174"/>
              <a:ext cx="1441712" cy="31756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nSpc>
                  <a:spcPts val="1750"/>
                </a:lnSpc>
              </a:pPr>
              <a:r>
                <a:rPr lang="en-GB" sz="1400" b="1" dirty="0">
                  <a:solidFill>
                    <a:schemeClr val="bg1"/>
                  </a:solidFill>
                  <a:latin typeface="+mn-lt"/>
                  <a:sym typeface="Maven Pro"/>
                </a:rPr>
                <a:t>T Test</a:t>
              </a:r>
            </a:p>
          </p:txBody>
        </p:sp>
      </p:grpSp>
      <p:sp>
        <p:nvSpPr>
          <p:cNvPr id="116" name="Google Shape;1095;p38">
            <a:extLst>
              <a:ext uri="{FF2B5EF4-FFF2-40B4-BE49-F238E27FC236}">
                <a16:creationId xmlns:a16="http://schemas.microsoft.com/office/drawing/2014/main" id="{116A38C7-7BCB-B145-A2AC-270A54389796}"/>
              </a:ext>
            </a:extLst>
          </p:cNvPr>
          <p:cNvSpPr>
            <a:spLocks noChangeAspect="1"/>
          </p:cNvSpPr>
          <p:nvPr/>
        </p:nvSpPr>
        <p:spPr>
          <a:xfrm>
            <a:off x="2788548" y="3669524"/>
            <a:ext cx="324000" cy="324000"/>
          </a:xfrm>
          <a:prstGeom prst="donut">
            <a:avLst>
              <a:gd name="adj" fmla="val 10193"/>
            </a:avLst>
          </a:prstGeom>
          <a:noFill/>
          <a:ln>
            <a:solidFill>
              <a:srgbClr val="9FE7E5"/>
            </a:solid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7" name="Google Shape;1095;p38">
            <a:extLst>
              <a:ext uri="{FF2B5EF4-FFF2-40B4-BE49-F238E27FC236}">
                <a16:creationId xmlns:a16="http://schemas.microsoft.com/office/drawing/2014/main" id="{D75DFE6B-6346-8B49-A4D7-714F48590182}"/>
              </a:ext>
            </a:extLst>
          </p:cNvPr>
          <p:cNvSpPr>
            <a:spLocks noChangeAspect="1"/>
          </p:cNvSpPr>
          <p:nvPr/>
        </p:nvSpPr>
        <p:spPr>
          <a:xfrm>
            <a:off x="5931289" y="3670490"/>
            <a:ext cx="324000" cy="324000"/>
          </a:xfrm>
          <a:prstGeom prst="donut">
            <a:avLst>
              <a:gd name="adj" fmla="val 10193"/>
            </a:avLst>
          </a:prstGeom>
          <a:noFill/>
          <a:ln>
            <a:solidFill>
              <a:schemeClr val="accent3"/>
            </a:solid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18" name="Google Shape;1095;p38">
            <a:extLst>
              <a:ext uri="{FF2B5EF4-FFF2-40B4-BE49-F238E27FC236}">
                <a16:creationId xmlns:a16="http://schemas.microsoft.com/office/drawing/2014/main" id="{A4AF1DEA-13CD-5146-9430-D4C5F39EAF13}"/>
              </a:ext>
            </a:extLst>
          </p:cNvPr>
          <p:cNvSpPr>
            <a:spLocks noChangeAspect="1"/>
          </p:cNvSpPr>
          <p:nvPr/>
        </p:nvSpPr>
        <p:spPr>
          <a:xfrm>
            <a:off x="9049877" y="3660245"/>
            <a:ext cx="324000" cy="324000"/>
          </a:xfrm>
          <a:prstGeom prst="donut">
            <a:avLst>
              <a:gd name="adj" fmla="val 10193"/>
            </a:avLst>
          </a:prstGeom>
          <a:noFill/>
          <a:ln>
            <a:solidFill>
              <a:srgbClr val="75A2D7"/>
            </a:solidFill>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Tree>
    <p:extLst>
      <p:ext uri="{BB962C8B-B14F-4D97-AF65-F5344CB8AC3E}">
        <p14:creationId xmlns:p14="http://schemas.microsoft.com/office/powerpoint/2010/main" val="418557459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extLst>
              <p:ext uri="{D42A27DB-BD31-4B8C-83A1-F6EECF244321}">
                <p14:modId xmlns:p14="http://schemas.microsoft.com/office/powerpoint/2010/main" val="19751577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3554" name="think-cell Slide" r:id="rId54" imgW="7772400" imgH="10058400" progId="TCLayout.ActiveDocument.1">
                  <p:embed/>
                </p:oleObj>
              </mc:Choice>
              <mc:Fallback>
                <p:oleObj name="think-cell Slide" r:id="rId5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541637"/>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dirty="0"/>
              <a:t>Gantt Chart</a:t>
            </a:r>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13</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4" name="Content Placeholder 3">
            <a:extLst>
              <a:ext uri="{FF2B5EF4-FFF2-40B4-BE49-F238E27FC236}">
                <a16:creationId xmlns:a16="http://schemas.microsoft.com/office/drawing/2014/main" id="{C4351A3D-2B86-9647-B4A7-70BE5C5C77A7}"/>
              </a:ext>
            </a:extLst>
          </p:cNvPr>
          <p:cNvSpPr>
            <a:spLocks noGrp="1"/>
          </p:cNvSpPr>
          <p:nvPr>
            <p:ph sz="quarter" idx="12"/>
          </p:nvPr>
        </p:nvSpPr>
        <p:spPr/>
        <p:txBody>
          <a:bodyPr/>
          <a:lstStyle/>
          <a:p>
            <a:endParaRPr lang="de-DE" dirty="0"/>
          </a:p>
        </p:txBody>
      </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5" name="Text Placeholder 2">
            <a:extLst>
              <a:ext uri="{FF2B5EF4-FFF2-40B4-BE49-F238E27FC236}">
                <a16:creationId xmlns:a16="http://schemas.microsoft.com/office/drawing/2014/main" id="{306D7D78-E74E-2540-BAD6-6F0F2C02A326}"/>
              </a:ext>
            </a:extLst>
          </p:cNvPr>
          <p:cNvSpPr>
            <a:spLocks noGrp="1"/>
          </p:cNvSpPr>
          <p:nvPr>
            <p:custDataLst>
              <p:tags r:id="rId3"/>
            </p:custDataLst>
          </p:nvPr>
        </p:nvSpPr>
        <p:spPr bwMode="auto">
          <a:xfrm>
            <a:off x="2732088" y="1325563"/>
            <a:ext cx="1541463"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BCC12FC8-0BC6-479D-B301-13DA38B4B00C}" type="datetime'A''''''p''''''''''r''''.'''''''''''''''''''''''''''''">
              <a:rPr lang="de-DE" altLang="en-US" sz="1400" b="1" smtClean="0">
                <a:solidFill>
                  <a:schemeClr val="bg1"/>
                </a:solidFill>
              </a:rPr>
              <a:pPr/>
              <a:t>Apr.</a:t>
            </a:fld>
            <a:endParaRPr lang="de-DE" sz="1400" b="1" dirty="0">
              <a:solidFill>
                <a:schemeClr val="bg1"/>
              </a:solidFill>
              <a:latin typeface="+mn-lt"/>
              <a:sym typeface="+mn-lt"/>
            </a:endParaRPr>
          </a:p>
        </p:txBody>
      </p:sp>
      <p:sp>
        <p:nvSpPr>
          <p:cNvPr id="57" name="Text Placeholder 2">
            <a:extLst>
              <a:ext uri="{FF2B5EF4-FFF2-40B4-BE49-F238E27FC236}">
                <a16:creationId xmlns:a16="http://schemas.microsoft.com/office/drawing/2014/main" id="{85EF0512-C7AB-A845-877E-58542C00910D}"/>
              </a:ext>
            </a:extLst>
          </p:cNvPr>
          <p:cNvSpPr>
            <a:spLocks noGrp="1"/>
          </p:cNvSpPr>
          <p:nvPr>
            <p:custDataLst>
              <p:tags r:id="rId4"/>
            </p:custDataLst>
          </p:nvPr>
        </p:nvSpPr>
        <p:spPr bwMode="auto">
          <a:xfrm>
            <a:off x="4273549" y="1325563"/>
            <a:ext cx="26543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01E6A33E-9124-4252-9598-E6F176311961}" type="datetime'''''''''''''''''''''''M''''''''''a''''''''''''''''i'''''''">
              <a:rPr lang="de-DE" altLang="en-US" sz="1400" b="1" smtClean="0">
                <a:solidFill>
                  <a:schemeClr val="bg1"/>
                </a:solidFill>
              </a:rPr>
              <a:pPr/>
              <a:t>Mai</a:t>
            </a:fld>
            <a:endParaRPr lang="de-DE" sz="1400" b="1" dirty="0">
              <a:solidFill>
                <a:schemeClr val="bg1"/>
              </a:solidFill>
              <a:latin typeface="+mn-lt"/>
              <a:sym typeface="+mn-lt"/>
            </a:endParaRPr>
          </a:p>
        </p:txBody>
      </p:sp>
      <p:sp>
        <p:nvSpPr>
          <p:cNvPr id="58" name="Text Placeholder 2">
            <a:extLst>
              <a:ext uri="{FF2B5EF4-FFF2-40B4-BE49-F238E27FC236}">
                <a16:creationId xmlns:a16="http://schemas.microsoft.com/office/drawing/2014/main" id="{51AEB54B-FE3F-2148-8F50-282D0F7A3B07}"/>
              </a:ext>
            </a:extLst>
          </p:cNvPr>
          <p:cNvSpPr>
            <a:spLocks noGrp="1"/>
          </p:cNvSpPr>
          <p:nvPr>
            <p:custDataLst>
              <p:tags r:id="rId5"/>
            </p:custDataLst>
          </p:nvPr>
        </p:nvSpPr>
        <p:spPr bwMode="auto">
          <a:xfrm>
            <a:off x="6927850" y="1325563"/>
            <a:ext cx="2568575"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C38344CC-EE62-4802-BCF2-0D97E59BC0DC}" type="datetime'''J''''''''un''''''''''''''''''''''''''''''''''i'''''''''">
              <a:rPr lang="de-DE" altLang="en-US" sz="1400" b="1" smtClean="0">
                <a:solidFill>
                  <a:schemeClr val="bg1"/>
                </a:solidFill>
              </a:rPr>
              <a:pPr/>
              <a:t>Juni</a:t>
            </a:fld>
            <a:endParaRPr lang="de-DE" sz="1400" b="1" dirty="0">
              <a:solidFill>
                <a:schemeClr val="bg1"/>
              </a:solidFill>
              <a:latin typeface="+mn-lt"/>
              <a:sym typeface="+mn-lt"/>
            </a:endParaRPr>
          </a:p>
        </p:txBody>
      </p:sp>
      <p:sp>
        <p:nvSpPr>
          <p:cNvPr id="59" name="Text Placeholder 2">
            <a:extLst>
              <a:ext uri="{FF2B5EF4-FFF2-40B4-BE49-F238E27FC236}">
                <a16:creationId xmlns:a16="http://schemas.microsoft.com/office/drawing/2014/main" id="{94C8FB50-36E2-CE48-8A6B-F4F5AC035A75}"/>
              </a:ext>
            </a:extLst>
          </p:cNvPr>
          <p:cNvSpPr>
            <a:spLocks noGrp="1"/>
          </p:cNvSpPr>
          <p:nvPr>
            <p:custDataLst>
              <p:tags r:id="rId6"/>
            </p:custDataLst>
          </p:nvPr>
        </p:nvSpPr>
        <p:spPr bwMode="auto">
          <a:xfrm>
            <a:off x="9496425" y="1325563"/>
            <a:ext cx="1541463"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5EC57CE7-213C-4F62-B07C-48FB433BEC44}" type="datetime'''J''''''''''''''''u''''''''''''''''''''''l''''''i'''">
              <a:rPr lang="de-DE" altLang="en-US" sz="1400" b="1" smtClean="0">
                <a:solidFill>
                  <a:schemeClr val="bg1"/>
                </a:solidFill>
              </a:rPr>
              <a:pPr/>
              <a:t>Juli</a:t>
            </a:fld>
            <a:endParaRPr lang="de-DE" sz="1400" b="1" dirty="0">
              <a:solidFill>
                <a:schemeClr val="bg1"/>
              </a:solidFill>
              <a:latin typeface="+mn-lt"/>
              <a:sym typeface="+mn-lt"/>
            </a:endParaRPr>
          </a:p>
        </p:txBody>
      </p:sp>
      <p:sp>
        <p:nvSpPr>
          <p:cNvPr id="60" name="Text Placeholder 2">
            <a:extLst>
              <a:ext uri="{FF2B5EF4-FFF2-40B4-BE49-F238E27FC236}">
                <a16:creationId xmlns:a16="http://schemas.microsoft.com/office/drawing/2014/main" id="{A0C478CE-73EA-E444-AFCD-D2ED1A23527C}"/>
              </a:ext>
            </a:extLst>
          </p:cNvPr>
          <p:cNvSpPr>
            <a:spLocks noGrp="1"/>
          </p:cNvSpPr>
          <p:nvPr>
            <p:custDataLst>
              <p:tags r:id="rId7"/>
            </p:custDataLst>
          </p:nvPr>
        </p:nvSpPr>
        <p:spPr bwMode="auto">
          <a:xfrm>
            <a:off x="2732087" y="1585913"/>
            <a:ext cx="51435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E955E3CD-B163-439D-9169-90B24BE4DE1E}" type="datetime'''''''''''''''''''''''''''''''''''''''''''15'''''''''''''''''">
              <a:rPr lang="de-DE" altLang="en-US" sz="1400" b="1" smtClean="0"/>
              <a:pPr/>
              <a:t>15</a:t>
            </a:fld>
            <a:endParaRPr lang="de-DE" sz="1400" b="1" dirty="0">
              <a:latin typeface="+mn-lt"/>
              <a:sym typeface="+mn-lt"/>
            </a:endParaRPr>
          </a:p>
        </p:txBody>
      </p:sp>
      <p:sp>
        <p:nvSpPr>
          <p:cNvPr id="61" name="Text Placeholder 2">
            <a:extLst>
              <a:ext uri="{FF2B5EF4-FFF2-40B4-BE49-F238E27FC236}">
                <a16:creationId xmlns:a16="http://schemas.microsoft.com/office/drawing/2014/main" id="{9C2D49A1-2626-314D-BF36-0C5A0F49AF35}"/>
              </a:ext>
            </a:extLst>
          </p:cNvPr>
          <p:cNvSpPr>
            <a:spLocks noGrp="1"/>
          </p:cNvSpPr>
          <p:nvPr>
            <p:custDataLst>
              <p:tags r:id="rId8"/>
            </p:custDataLst>
          </p:nvPr>
        </p:nvSpPr>
        <p:spPr bwMode="auto">
          <a:xfrm>
            <a:off x="3246438"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3CA4FAB1-479A-4C65-AEFD-08E13B9E1486}" type="datetime'''''''''''16'''''''''''''''''''''">
              <a:rPr lang="de-DE" altLang="en-US" sz="1400" b="1" smtClean="0"/>
              <a:pPr/>
              <a:t>16</a:t>
            </a:fld>
            <a:endParaRPr lang="de-DE" sz="1400" b="1" dirty="0">
              <a:latin typeface="+mn-lt"/>
              <a:sym typeface="+mn-lt"/>
            </a:endParaRPr>
          </a:p>
        </p:txBody>
      </p:sp>
      <p:sp>
        <p:nvSpPr>
          <p:cNvPr id="62" name="Text Placeholder 2">
            <a:extLst>
              <a:ext uri="{FF2B5EF4-FFF2-40B4-BE49-F238E27FC236}">
                <a16:creationId xmlns:a16="http://schemas.microsoft.com/office/drawing/2014/main" id="{71F1B28A-DD39-5D49-AACA-83A667DA538A}"/>
              </a:ext>
            </a:extLst>
          </p:cNvPr>
          <p:cNvSpPr>
            <a:spLocks noGrp="1"/>
          </p:cNvSpPr>
          <p:nvPr>
            <p:custDataLst>
              <p:tags r:id="rId9"/>
            </p:custDataLst>
          </p:nvPr>
        </p:nvSpPr>
        <p:spPr bwMode="auto">
          <a:xfrm>
            <a:off x="3844925" y="1585913"/>
            <a:ext cx="600075"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FFEF501-4A80-4165-AEE7-7334A4B46CC3}" type="datetime'''''''''''''''''''''1''7'">
              <a:rPr lang="de-DE" altLang="en-US" sz="1400" b="1" smtClean="0"/>
              <a:pPr/>
              <a:t>17</a:t>
            </a:fld>
            <a:endParaRPr lang="de-DE" sz="1400" b="1" dirty="0">
              <a:latin typeface="+mn-lt"/>
              <a:sym typeface="+mn-lt"/>
            </a:endParaRPr>
          </a:p>
        </p:txBody>
      </p:sp>
      <p:sp>
        <p:nvSpPr>
          <p:cNvPr id="63" name="Text Placeholder 2">
            <a:extLst>
              <a:ext uri="{FF2B5EF4-FFF2-40B4-BE49-F238E27FC236}">
                <a16:creationId xmlns:a16="http://schemas.microsoft.com/office/drawing/2014/main" id="{6DF55D80-EDD7-7E49-8701-2DB20F2DDF97}"/>
              </a:ext>
            </a:extLst>
          </p:cNvPr>
          <p:cNvSpPr>
            <a:spLocks noGrp="1"/>
          </p:cNvSpPr>
          <p:nvPr>
            <p:custDataLst>
              <p:tags r:id="rId10"/>
            </p:custDataLst>
          </p:nvPr>
        </p:nvSpPr>
        <p:spPr bwMode="auto">
          <a:xfrm>
            <a:off x="4445000"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C8E06EA1-09A9-44BA-8FC8-D716CC366B2A}" type="datetime'''''''''''''''''''''''''''''''''''''1''8'''''">
              <a:rPr lang="de-DE" altLang="en-US" sz="1400" b="1" smtClean="0"/>
              <a:pPr/>
              <a:t>18</a:t>
            </a:fld>
            <a:endParaRPr lang="de-DE" sz="1400" b="1" dirty="0">
              <a:latin typeface="+mn-lt"/>
              <a:sym typeface="+mn-lt"/>
            </a:endParaRPr>
          </a:p>
        </p:txBody>
      </p:sp>
      <p:sp>
        <p:nvSpPr>
          <p:cNvPr id="64" name="Text Placeholder 2">
            <a:extLst>
              <a:ext uri="{FF2B5EF4-FFF2-40B4-BE49-F238E27FC236}">
                <a16:creationId xmlns:a16="http://schemas.microsoft.com/office/drawing/2014/main" id="{230CB24A-4E01-3C4F-BD13-94970436D68C}"/>
              </a:ext>
            </a:extLst>
          </p:cNvPr>
          <p:cNvSpPr>
            <a:spLocks noGrp="1"/>
          </p:cNvSpPr>
          <p:nvPr>
            <p:custDataLst>
              <p:tags r:id="rId11"/>
            </p:custDataLst>
          </p:nvPr>
        </p:nvSpPr>
        <p:spPr bwMode="auto">
          <a:xfrm>
            <a:off x="5043488" y="1585913"/>
            <a:ext cx="600075"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59F480D-D522-4CB2-9895-10A3FD5C922A}" type="datetime'''''''''''''''''''''''''''1''''''''''9'''''''''">
              <a:rPr lang="de-DE" altLang="en-US" sz="1400" b="1" smtClean="0"/>
              <a:pPr/>
              <a:t>19</a:t>
            </a:fld>
            <a:endParaRPr lang="de-DE" sz="1400" b="1" dirty="0">
              <a:latin typeface="+mn-lt"/>
              <a:sym typeface="+mn-lt"/>
            </a:endParaRPr>
          </a:p>
        </p:txBody>
      </p:sp>
      <p:sp>
        <p:nvSpPr>
          <p:cNvPr id="65" name="Text Placeholder 2">
            <a:extLst>
              <a:ext uri="{FF2B5EF4-FFF2-40B4-BE49-F238E27FC236}">
                <a16:creationId xmlns:a16="http://schemas.microsoft.com/office/drawing/2014/main" id="{4260A640-15C6-C64F-B1A2-61E9972509F4}"/>
              </a:ext>
            </a:extLst>
          </p:cNvPr>
          <p:cNvSpPr>
            <a:spLocks noGrp="1"/>
          </p:cNvSpPr>
          <p:nvPr>
            <p:custDataLst>
              <p:tags r:id="rId12"/>
            </p:custDataLst>
          </p:nvPr>
        </p:nvSpPr>
        <p:spPr bwMode="auto">
          <a:xfrm>
            <a:off x="5643563"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9D7F88D-C996-4C23-A22C-9878393D271B}" type="datetime'2''''''''''''''''''''''''''''''''''''''''''''''''''''''''0'''">
              <a:rPr lang="de-DE" altLang="en-US" sz="1400" b="1" smtClean="0"/>
              <a:pPr/>
              <a:t>20</a:t>
            </a:fld>
            <a:endParaRPr lang="de-DE" sz="1400" b="1" dirty="0">
              <a:latin typeface="+mn-lt"/>
              <a:sym typeface="+mn-lt"/>
            </a:endParaRPr>
          </a:p>
        </p:txBody>
      </p:sp>
      <p:sp>
        <p:nvSpPr>
          <p:cNvPr id="66" name="Text Placeholder 2">
            <a:extLst>
              <a:ext uri="{FF2B5EF4-FFF2-40B4-BE49-F238E27FC236}">
                <a16:creationId xmlns:a16="http://schemas.microsoft.com/office/drawing/2014/main" id="{27053982-9237-004E-9309-6CF7D687F8D8}"/>
              </a:ext>
            </a:extLst>
          </p:cNvPr>
          <p:cNvSpPr>
            <a:spLocks noGrp="1"/>
          </p:cNvSpPr>
          <p:nvPr>
            <p:custDataLst>
              <p:tags r:id="rId13"/>
            </p:custDataLst>
          </p:nvPr>
        </p:nvSpPr>
        <p:spPr bwMode="auto">
          <a:xfrm>
            <a:off x="6242050" y="1585913"/>
            <a:ext cx="600075"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2822939-A57D-479A-910D-D23ABC2304EF}" type="datetime'''''''''''''2''''''''''''''''''''''1'''''''''''''''''">
              <a:rPr lang="de-DE" altLang="en-US" sz="1400" b="1" smtClean="0"/>
              <a:pPr/>
              <a:t>21</a:t>
            </a:fld>
            <a:endParaRPr lang="de-DE" sz="1400" b="1" dirty="0">
              <a:latin typeface="+mn-lt"/>
              <a:sym typeface="+mn-lt"/>
            </a:endParaRPr>
          </a:p>
        </p:txBody>
      </p:sp>
      <p:sp>
        <p:nvSpPr>
          <p:cNvPr id="67" name="Text Placeholder 2">
            <a:extLst>
              <a:ext uri="{FF2B5EF4-FFF2-40B4-BE49-F238E27FC236}">
                <a16:creationId xmlns:a16="http://schemas.microsoft.com/office/drawing/2014/main" id="{CBAEA069-8093-CD47-AC42-2EC19C7BB5B0}"/>
              </a:ext>
            </a:extLst>
          </p:cNvPr>
          <p:cNvSpPr>
            <a:spLocks noGrp="1"/>
          </p:cNvSpPr>
          <p:nvPr>
            <p:custDataLst>
              <p:tags r:id="rId14"/>
            </p:custDataLst>
          </p:nvPr>
        </p:nvSpPr>
        <p:spPr bwMode="auto">
          <a:xfrm>
            <a:off x="6842125" y="1585913"/>
            <a:ext cx="600075"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7AD545D2-0D16-47A5-89E7-DBEDBA4D2C74}" type="datetime'''''''''''''''''''''''''''''2''''''''''''2'''''''''''''''''">
              <a:rPr lang="de-DE" altLang="en-US" sz="1400" b="1" smtClean="0"/>
              <a:pPr/>
              <a:t>22</a:t>
            </a:fld>
            <a:endParaRPr lang="de-DE" sz="1400" b="1" dirty="0">
              <a:latin typeface="+mn-lt"/>
              <a:sym typeface="+mn-lt"/>
            </a:endParaRPr>
          </a:p>
        </p:txBody>
      </p:sp>
      <p:sp>
        <p:nvSpPr>
          <p:cNvPr id="68" name="Text Placeholder 2">
            <a:extLst>
              <a:ext uri="{FF2B5EF4-FFF2-40B4-BE49-F238E27FC236}">
                <a16:creationId xmlns:a16="http://schemas.microsoft.com/office/drawing/2014/main" id="{5BE13820-C961-E74A-ACA2-CABAF8DA377F}"/>
              </a:ext>
            </a:extLst>
          </p:cNvPr>
          <p:cNvSpPr>
            <a:spLocks noGrp="1"/>
          </p:cNvSpPr>
          <p:nvPr>
            <p:custDataLst>
              <p:tags r:id="rId15"/>
            </p:custDataLst>
          </p:nvPr>
        </p:nvSpPr>
        <p:spPr bwMode="auto">
          <a:xfrm>
            <a:off x="7442200"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0D1709D-B893-4058-97EA-8E01E588A127}" type="datetime'''''''''''''''''2''''''''''''''''''''''''3'''''''''''''''''">
              <a:rPr lang="de-DE" altLang="en-US" sz="1400" b="1" smtClean="0"/>
              <a:pPr/>
              <a:t>23</a:t>
            </a:fld>
            <a:endParaRPr lang="de-DE" sz="1400" b="1" dirty="0">
              <a:latin typeface="+mn-lt"/>
              <a:sym typeface="+mn-lt"/>
            </a:endParaRPr>
          </a:p>
        </p:txBody>
      </p:sp>
      <p:sp>
        <p:nvSpPr>
          <p:cNvPr id="69" name="Text Placeholder 2">
            <a:extLst>
              <a:ext uri="{FF2B5EF4-FFF2-40B4-BE49-F238E27FC236}">
                <a16:creationId xmlns:a16="http://schemas.microsoft.com/office/drawing/2014/main" id="{3AD65F2F-ABA2-5347-A8B1-AFE78E80B692}"/>
              </a:ext>
            </a:extLst>
          </p:cNvPr>
          <p:cNvSpPr>
            <a:spLocks noGrp="1"/>
          </p:cNvSpPr>
          <p:nvPr>
            <p:custDataLst>
              <p:tags r:id="rId16"/>
            </p:custDataLst>
          </p:nvPr>
        </p:nvSpPr>
        <p:spPr bwMode="auto">
          <a:xfrm>
            <a:off x="8040688" y="1585913"/>
            <a:ext cx="600075"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A57FA0B3-9A68-4B02-B709-6178103EFF3B}" type="datetime'2''''''''''''''''''''''''''''''''''''''''''''''4'''''''''">
              <a:rPr lang="de-DE" altLang="en-US" sz="1400" b="1" smtClean="0"/>
              <a:pPr/>
              <a:t>24</a:t>
            </a:fld>
            <a:endParaRPr lang="de-DE" sz="1400" b="1" dirty="0">
              <a:latin typeface="+mn-lt"/>
              <a:sym typeface="+mn-lt"/>
            </a:endParaRPr>
          </a:p>
        </p:txBody>
      </p:sp>
      <p:sp>
        <p:nvSpPr>
          <p:cNvPr id="70" name="Text Placeholder 2">
            <a:extLst>
              <a:ext uri="{FF2B5EF4-FFF2-40B4-BE49-F238E27FC236}">
                <a16:creationId xmlns:a16="http://schemas.microsoft.com/office/drawing/2014/main" id="{F039794C-A71E-F343-945F-6BF44B42FC7B}"/>
              </a:ext>
            </a:extLst>
          </p:cNvPr>
          <p:cNvSpPr>
            <a:spLocks noGrp="1"/>
          </p:cNvSpPr>
          <p:nvPr>
            <p:custDataLst>
              <p:tags r:id="rId17"/>
            </p:custDataLst>
          </p:nvPr>
        </p:nvSpPr>
        <p:spPr bwMode="auto">
          <a:xfrm>
            <a:off x="8640763"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8A362A20-8EE4-4A49-8FA3-393F6CE17677}" type="datetime'''''''2''5'''''">
              <a:rPr lang="de-DE" altLang="en-US" sz="1400" b="1" smtClean="0"/>
              <a:pPr/>
              <a:t>25</a:t>
            </a:fld>
            <a:endParaRPr lang="de-DE" sz="1400" b="1" dirty="0">
              <a:latin typeface="+mn-lt"/>
              <a:sym typeface="+mn-lt"/>
            </a:endParaRPr>
          </a:p>
        </p:txBody>
      </p:sp>
      <p:sp>
        <p:nvSpPr>
          <p:cNvPr id="71" name="Text Placeholder 2">
            <a:extLst>
              <a:ext uri="{FF2B5EF4-FFF2-40B4-BE49-F238E27FC236}">
                <a16:creationId xmlns:a16="http://schemas.microsoft.com/office/drawing/2014/main" id="{40230032-B307-484B-A1AB-D16AF3736BE7}"/>
              </a:ext>
            </a:extLst>
          </p:cNvPr>
          <p:cNvSpPr>
            <a:spLocks noGrp="1"/>
          </p:cNvSpPr>
          <p:nvPr>
            <p:custDataLst>
              <p:tags r:id="rId18"/>
            </p:custDataLst>
          </p:nvPr>
        </p:nvSpPr>
        <p:spPr bwMode="auto">
          <a:xfrm>
            <a:off x="9239250" y="1585913"/>
            <a:ext cx="600075"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925096C2-A32F-44C3-9F27-F60BA404B243}" type="datetime'''''''''''2''''6'''''''''''">
              <a:rPr lang="de-DE" altLang="en-US" sz="1400" b="1" smtClean="0"/>
              <a:pPr/>
              <a:t>26</a:t>
            </a:fld>
            <a:endParaRPr lang="de-DE" sz="1400" b="1" dirty="0">
              <a:latin typeface="+mn-lt"/>
              <a:sym typeface="+mn-lt"/>
            </a:endParaRPr>
          </a:p>
        </p:txBody>
      </p:sp>
      <p:sp>
        <p:nvSpPr>
          <p:cNvPr id="72" name="Text Placeholder 2">
            <a:extLst>
              <a:ext uri="{FF2B5EF4-FFF2-40B4-BE49-F238E27FC236}">
                <a16:creationId xmlns:a16="http://schemas.microsoft.com/office/drawing/2014/main" id="{4C0969B1-9887-FD4F-A629-6698BA581915}"/>
              </a:ext>
            </a:extLst>
          </p:cNvPr>
          <p:cNvSpPr>
            <a:spLocks noGrp="1"/>
          </p:cNvSpPr>
          <p:nvPr>
            <p:custDataLst>
              <p:tags r:id="rId19"/>
            </p:custDataLst>
          </p:nvPr>
        </p:nvSpPr>
        <p:spPr bwMode="auto">
          <a:xfrm>
            <a:off x="9839325"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E46ED50D-9AB9-4C48-8EE0-CE75C885943F}" type="datetime'''''''''''2''''''''''''''7'''''''''''''''''''''''''">
              <a:rPr lang="de-DE" altLang="en-US" sz="1400" b="1" smtClean="0"/>
              <a:pPr/>
              <a:t>27</a:t>
            </a:fld>
            <a:endParaRPr lang="de-DE" sz="1400" b="1" dirty="0">
              <a:latin typeface="+mn-lt"/>
              <a:sym typeface="+mn-lt"/>
            </a:endParaRPr>
          </a:p>
        </p:txBody>
      </p:sp>
      <p:sp>
        <p:nvSpPr>
          <p:cNvPr id="73" name="Text Placeholder 2">
            <a:extLst>
              <a:ext uri="{FF2B5EF4-FFF2-40B4-BE49-F238E27FC236}">
                <a16:creationId xmlns:a16="http://schemas.microsoft.com/office/drawing/2014/main" id="{48AAF301-D5D0-2648-A43A-0CF9B0940549}"/>
              </a:ext>
            </a:extLst>
          </p:cNvPr>
          <p:cNvSpPr>
            <a:spLocks noGrp="1"/>
          </p:cNvSpPr>
          <p:nvPr>
            <p:custDataLst>
              <p:tags r:id="rId20"/>
            </p:custDataLst>
          </p:nvPr>
        </p:nvSpPr>
        <p:spPr bwMode="auto">
          <a:xfrm>
            <a:off x="10437813" y="1585913"/>
            <a:ext cx="600075"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9D540D51-295D-4CD8-8643-2227824FB1F5}" type="datetime'''2''''8'''''''">
              <a:rPr lang="de-DE" altLang="en-US" sz="1400" b="1" smtClean="0"/>
              <a:pPr/>
              <a:t>28</a:t>
            </a:fld>
            <a:endParaRPr lang="de-DE" sz="1400" b="1" dirty="0">
              <a:latin typeface="+mn-lt"/>
              <a:sym typeface="+mn-lt"/>
            </a:endParaRPr>
          </a:p>
        </p:txBody>
      </p:sp>
      <p:cxnSp>
        <p:nvCxnSpPr>
          <p:cNvPr id="79" name="Straight Connector 78">
            <a:extLst>
              <a:ext uri="{FF2B5EF4-FFF2-40B4-BE49-F238E27FC236}">
                <a16:creationId xmlns:a16="http://schemas.microsoft.com/office/drawing/2014/main" id="{171761E5-EDCD-6443-90EE-46D8059E96E9}"/>
              </a:ext>
            </a:extLst>
          </p:cNvPr>
          <p:cNvCxnSpPr/>
          <p:nvPr>
            <p:custDataLst>
              <p:tags r:id="rId21"/>
            </p:custDataLst>
          </p:nvPr>
        </p:nvCxnSpPr>
        <p:spPr bwMode="auto">
          <a:xfrm>
            <a:off x="9496425" y="1846263"/>
            <a:ext cx="0" cy="4181475"/>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696AFC-BC3A-E247-A37F-29AF7634A269}"/>
              </a:ext>
            </a:extLst>
          </p:cNvPr>
          <p:cNvCxnSpPr/>
          <p:nvPr>
            <p:custDataLst>
              <p:tags r:id="rId22"/>
            </p:custDataLst>
          </p:nvPr>
        </p:nvCxnSpPr>
        <p:spPr bwMode="auto">
          <a:xfrm>
            <a:off x="4273550" y="1846263"/>
            <a:ext cx="0" cy="4181475"/>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Gerader Verbinder 41">
            <a:extLst>
              <a:ext uri="{FF2B5EF4-FFF2-40B4-BE49-F238E27FC236}">
                <a16:creationId xmlns:a16="http://schemas.microsoft.com/office/drawing/2014/main" id="{84FF584B-DE4B-2740-8669-C10BC386C0D1}"/>
              </a:ext>
            </a:extLst>
          </p:cNvPr>
          <p:cNvCxnSpPr/>
          <p:nvPr>
            <p:custDataLst>
              <p:tags r:id="rId23"/>
            </p:custDataLst>
          </p:nvPr>
        </p:nvCxnSpPr>
        <p:spPr bwMode="auto">
          <a:xfrm>
            <a:off x="2732088" y="1846263"/>
            <a:ext cx="0" cy="4181475"/>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BB940B75-EC07-D944-8D7D-35E8D3525F4E}"/>
              </a:ext>
            </a:extLst>
          </p:cNvPr>
          <p:cNvCxnSpPr/>
          <p:nvPr>
            <p:custDataLst>
              <p:tags r:id="rId24"/>
            </p:custDataLst>
          </p:nvPr>
        </p:nvCxnSpPr>
        <p:spPr bwMode="auto">
          <a:xfrm>
            <a:off x="6927850" y="1846263"/>
            <a:ext cx="0" cy="4181475"/>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Gerader Verbinder 42">
            <a:extLst>
              <a:ext uri="{FF2B5EF4-FFF2-40B4-BE49-F238E27FC236}">
                <a16:creationId xmlns:a16="http://schemas.microsoft.com/office/drawing/2014/main" id="{B468BC1E-09F3-694D-9751-415C854CEBBE}"/>
              </a:ext>
            </a:extLst>
          </p:cNvPr>
          <p:cNvCxnSpPr/>
          <p:nvPr>
            <p:custDataLst>
              <p:tags r:id="rId25"/>
            </p:custDataLst>
          </p:nvPr>
        </p:nvCxnSpPr>
        <p:spPr bwMode="auto">
          <a:xfrm>
            <a:off x="11037888" y="1846263"/>
            <a:ext cx="0" cy="4181475"/>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76" name="Gerader Verbinder 44">
            <a:extLst>
              <a:ext uri="{FF2B5EF4-FFF2-40B4-BE49-F238E27FC236}">
                <a16:creationId xmlns:a16="http://schemas.microsoft.com/office/drawing/2014/main" id="{AF8FE828-2D8F-8D48-BF06-0A6326B96BBD}"/>
              </a:ext>
            </a:extLst>
          </p:cNvPr>
          <p:cNvCxnSpPr/>
          <p:nvPr>
            <p:custDataLst>
              <p:tags r:id="rId26"/>
            </p:custDataLst>
          </p:nvPr>
        </p:nvCxnSpPr>
        <p:spPr bwMode="auto">
          <a:xfrm>
            <a:off x="830263" y="1846263"/>
            <a:ext cx="0" cy="4181475"/>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8942363-F587-554D-ADF6-986F2AEBC144}"/>
              </a:ext>
            </a:extLst>
          </p:cNvPr>
          <p:cNvCxnSpPr/>
          <p:nvPr>
            <p:custDataLst>
              <p:tags r:id="rId27"/>
            </p:custDataLst>
          </p:nvPr>
        </p:nvCxnSpPr>
        <p:spPr bwMode="auto">
          <a:xfrm>
            <a:off x="830263" y="3648075"/>
            <a:ext cx="10207625"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2F56FB9-A858-D046-B1E1-C8974FB08FC8}"/>
              </a:ext>
            </a:extLst>
          </p:cNvPr>
          <p:cNvCxnSpPr/>
          <p:nvPr>
            <p:custDataLst>
              <p:tags r:id="rId28"/>
            </p:custDataLst>
          </p:nvPr>
        </p:nvCxnSpPr>
        <p:spPr bwMode="auto">
          <a:xfrm>
            <a:off x="830263" y="3051175"/>
            <a:ext cx="10207625"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Gerader Verbinder 9">
            <a:extLst>
              <a:ext uri="{FF2B5EF4-FFF2-40B4-BE49-F238E27FC236}">
                <a16:creationId xmlns:a16="http://schemas.microsoft.com/office/drawing/2014/main" id="{07D09A38-D004-2148-9791-62E51BFBD6E3}"/>
              </a:ext>
            </a:extLst>
          </p:cNvPr>
          <p:cNvCxnSpPr/>
          <p:nvPr>
            <p:custDataLst>
              <p:tags r:id="rId29"/>
            </p:custDataLst>
          </p:nvPr>
        </p:nvCxnSpPr>
        <p:spPr bwMode="auto">
          <a:xfrm>
            <a:off x="830263" y="5397500"/>
            <a:ext cx="10207625" cy="0"/>
          </a:xfrm>
          <a:prstGeom prst="line">
            <a:avLst/>
          </a:prstGeom>
          <a:noFill/>
          <a:ln w="317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8922625E-A988-8443-8209-590B3679F7DA}"/>
              </a:ext>
            </a:extLst>
          </p:cNvPr>
          <p:cNvCxnSpPr/>
          <p:nvPr>
            <p:custDataLst>
              <p:tags r:id="rId30"/>
            </p:custDataLst>
          </p:nvPr>
        </p:nvCxnSpPr>
        <p:spPr bwMode="gray">
          <a:xfrm>
            <a:off x="3417888" y="1846263"/>
            <a:ext cx="0" cy="4181475"/>
          </a:xfrm>
          <a:prstGeom prst="line">
            <a:avLst/>
          </a:prstGeom>
          <a:ln w="19050" cap="flat" cmpd="sng" algn="ctr">
            <a:solidFill>
              <a:srgbClr val="75A2D6"/>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F8F8963-E183-0941-9C4E-654C73ADDD97}"/>
              </a:ext>
            </a:extLst>
          </p:cNvPr>
          <p:cNvCxnSpPr/>
          <p:nvPr>
            <p:custDataLst>
              <p:tags r:id="rId31"/>
            </p:custDataLst>
          </p:nvPr>
        </p:nvCxnSpPr>
        <p:spPr bwMode="gray">
          <a:xfrm>
            <a:off x="5214938" y="1846263"/>
            <a:ext cx="0" cy="4181475"/>
          </a:xfrm>
          <a:prstGeom prst="line">
            <a:avLst/>
          </a:prstGeom>
          <a:ln w="19050" cap="flat" cmpd="sng" algn="ctr">
            <a:solidFill>
              <a:srgbClr val="75A2D6"/>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Gerader Verbinder 59">
            <a:extLst>
              <a:ext uri="{FF2B5EF4-FFF2-40B4-BE49-F238E27FC236}">
                <a16:creationId xmlns:a16="http://schemas.microsoft.com/office/drawing/2014/main" id="{C01EBD12-B5C5-7F4D-8A08-B232648EE9CE}"/>
              </a:ext>
            </a:extLst>
          </p:cNvPr>
          <p:cNvCxnSpPr/>
          <p:nvPr>
            <p:custDataLst>
              <p:tags r:id="rId32"/>
            </p:custDataLst>
          </p:nvPr>
        </p:nvCxnSpPr>
        <p:spPr bwMode="auto">
          <a:xfrm>
            <a:off x="830263" y="6027738"/>
            <a:ext cx="10207625" cy="0"/>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85" name="Gerader Verbinder 61">
            <a:extLst>
              <a:ext uri="{FF2B5EF4-FFF2-40B4-BE49-F238E27FC236}">
                <a16:creationId xmlns:a16="http://schemas.microsoft.com/office/drawing/2014/main" id="{D99B0192-A818-8C43-AA1C-64E2E1718819}"/>
              </a:ext>
            </a:extLst>
          </p:cNvPr>
          <p:cNvCxnSpPr/>
          <p:nvPr>
            <p:custDataLst>
              <p:tags r:id="rId33"/>
            </p:custDataLst>
          </p:nvPr>
        </p:nvCxnSpPr>
        <p:spPr bwMode="auto">
          <a:xfrm>
            <a:off x="830263" y="1846263"/>
            <a:ext cx="10207625" cy="0"/>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86" name="Chevron 85">
            <a:extLst>
              <a:ext uri="{FF2B5EF4-FFF2-40B4-BE49-F238E27FC236}">
                <a16:creationId xmlns:a16="http://schemas.microsoft.com/office/drawing/2014/main" id="{C2251832-122E-FD43-96C7-830B6C72DA5D}"/>
              </a:ext>
            </a:extLst>
          </p:cNvPr>
          <p:cNvSpPr/>
          <p:nvPr>
            <p:custDataLst>
              <p:tags r:id="rId34"/>
            </p:custDataLst>
          </p:nvPr>
        </p:nvSpPr>
        <p:spPr bwMode="auto">
          <a:xfrm>
            <a:off x="8926513" y="4381500"/>
            <a:ext cx="1255713" cy="285750"/>
          </a:xfrm>
          <a:prstGeom prst="chevron">
            <a:avLst>
              <a:gd name="adj" fmla="val 18333"/>
            </a:avLst>
          </a:prstGeom>
          <a:solidFill>
            <a:srgbClr val="9FE7E5"/>
          </a:solidFill>
          <a:ln w="19050" cap="flat" cmpd="sng" algn="ctr">
            <a:solidFill>
              <a:schemeClr val="accent2"/>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0" numCol="1" spcCol="0" rtlCol="0" anchor="ctr" anchorCtr="0">
            <a:noAutofit/>
          </a:bodyPr>
          <a:lstStyle/>
          <a:p>
            <a:pPr>
              <a:spcBef>
                <a:spcPct val="0"/>
              </a:spcBef>
              <a:spcAft>
                <a:spcPct val="0"/>
              </a:spcAft>
            </a:pPr>
            <a:endParaRPr lang="de-DE">
              <a:solidFill>
                <a:schemeClr val="tx1"/>
              </a:solidFill>
              <a:ea typeface="+mj-ea"/>
              <a:cs typeface="+mj-cs"/>
              <a:sym typeface="+mn-lt"/>
            </a:endParaRPr>
          </a:p>
        </p:txBody>
      </p:sp>
      <p:sp>
        <p:nvSpPr>
          <p:cNvPr id="87" name="Chevron 86">
            <a:extLst>
              <a:ext uri="{FF2B5EF4-FFF2-40B4-BE49-F238E27FC236}">
                <a16:creationId xmlns:a16="http://schemas.microsoft.com/office/drawing/2014/main" id="{700D0C50-43D5-B84E-870F-A7EA9293EE3B}"/>
              </a:ext>
            </a:extLst>
          </p:cNvPr>
          <p:cNvSpPr/>
          <p:nvPr>
            <p:custDataLst>
              <p:tags r:id="rId35"/>
            </p:custDataLst>
          </p:nvPr>
        </p:nvSpPr>
        <p:spPr bwMode="auto">
          <a:xfrm>
            <a:off x="5159374" y="2541588"/>
            <a:ext cx="827088" cy="295275"/>
          </a:xfrm>
          <a:prstGeom prst="chevron">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0"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88" name="Pentagon 87">
            <a:extLst>
              <a:ext uri="{FF2B5EF4-FFF2-40B4-BE49-F238E27FC236}">
                <a16:creationId xmlns:a16="http://schemas.microsoft.com/office/drawing/2014/main" id="{65D82A0B-6C13-774E-94CD-46FF2856CFD2}"/>
              </a:ext>
            </a:extLst>
          </p:cNvPr>
          <p:cNvSpPr/>
          <p:nvPr>
            <p:custDataLst>
              <p:tags r:id="rId36"/>
            </p:custDataLst>
          </p:nvPr>
        </p:nvSpPr>
        <p:spPr bwMode="auto">
          <a:xfrm>
            <a:off x="5214937" y="4376738"/>
            <a:ext cx="3767138" cy="295275"/>
          </a:xfrm>
          <a:prstGeom prst="homePlate">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26988"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91" name="Pentagon 90">
            <a:extLst>
              <a:ext uri="{FF2B5EF4-FFF2-40B4-BE49-F238E27FC236}">
                <a16:creationId xmlns:a16="http://schemas.microsoft.com/office/drawing/2014/main" id="{42C6ABED-E6A1-244F-AB24-447571237904}"/>
              </a:ext>
            </a:extLst>
          </p:cNvPr>
          <p:cNvSpPr/>
          <p:nvPr>
            <p:custDataLst>
              <p:tags r:id="rId37"/>
            </p:custDataLst>
          </p:nvPr>
        </p:nvSpPr>
        <p:spPr bwMode="auto">
          <a:xfrm>
            <a:off x="5214938" y="3863975"/>
            <a:ext cx="1884363" cy="295275"/>
          </a:xfrm>
          <a:prstGeom prst="homePlate">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26988"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89" name="Pentagon 88">
            <a:extLst>
              <a:ext uri="{FF2B5EF4-FFF2-40B4-BE49-F238E27FC236}">
                <a16:creationId xmlns:a16="http://schemas.microsoft.com/office/drawing/2014/main" id="{2EBC0219-279B-EF48-87EF-CC8026DC3230}"/>
              </a:ext>
            </a:extLst>
          </p:cNvPr>
          <p:cNvSpPr/>
          <p:nvPr>
            <p:custDataLst>
              <p:tags r:id="rId38"/>
            </p:custDataLst>
          </p:nvPr>
        </p:nvSpPr>
        <p:spPr bwMode="auto">
          <a:xfrm>
            <a:off x="7869237" y="4887913"/>
            <a:ext cx="2312988" cy="295275"/>
          </a:xfrm>
          <a:prstGeom prst="homePlate">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26988"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90" name="Pentagon 89">
            <a:extLst>
              <a:ext uri="{FF2B5EF4-FFF2-40B4-BE49-F238E27FC236}">
                <a16:creationId xmlns:a16="http://schemas.microsoft.com/office/drawing/2014/main" id="{7E62F04E-516A-6E4E-BD32-833A0166FC0A}"/>
              </a:ext>
            </a:extLst>
          </p:cNvPr>
          <p:cNvSpPr/>
          <p:nvPr>
            <p:custDataLst>
              <p:tags r:id="rId39"/>
            </p:custDataLst>
          </p:nvPr>
        </p:nvSpPr>
        <p:spPr bwMode="auto">
          <a:xfrm>
            <a:off x="3502025" y="2541588"/>
            <a:ext cx="1712913" cy="295275"/>
          </a:xfrm>
          <a:prstGeom prst="homePlate">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26988"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92" name="Rectangle 91">
            <a:extLst>
              <a:ext uri="{FF2B5EF4-FFF2-40B4-BE49-F238E27FC236}">
                <a16:creationId xmlns:a16="http://schemas.microsoft.com/office/drawing/2014/main" id="{B22D92E5-1D12-A04D-9BE8-FB5AC8E54BBD}"/>
              </a:ext>
            </a:extLst>
          </p:cNvPr>
          <p:cNvSpPr/>
          <p:nvPr>
            <p:custDataLst>
              <p:tags r:id="rId40"/>
            </p:custDataLst>
          </p:nvPr>
        </p:nvSpPr>
        <p:spPr bwMode="gray">
          <a:xfrm>
            <a:off x="5300662" y="5649913"/>
            <a:ext cx="4795838" cy="79375"/>
          </a:xfrm>
          <a:prstGeom prst="rect">
            <a:avLst/>
          </a:prstGeom>
          <a:solidFill>
            <a:srgbClr val="9FE7E5"/>
          </a:solidFill>
          <a:ln w="19050" cap="flat" cmpd="sng" algn="ctr">
            <a:solidFill>
              <a:srgbClr val="9FE7E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Triangle 92">
            <a:extLst>
              <a:ext uri="{FF2B5EF4-FFF2-40B4-BE49-F238E27FC236}">
                <a16:creationId xmlns:a16="http://schemas.microsoft.com/office/drawing/2014/main" id="{489A9514-2377-1546-860E-AECFBF6EAF76}"/>
              </a:ext>
            </a:extLst>
          </p:cNvPr>
          <p:cNvSpPr/>
          <p:nvPr>
            <p:custDataLst>
              <p:tags r:id="rId41"/>
            </p:custDataLst>
          </p:nvPr>
        </p:nvSpPr>
        <p:spPr bwMode="gray">
          <a:xfrm>
            <a:off x="3360738" y="2111375"/>
            <a:ext cx="114300" cy="114300"/>
          </a:xfrm>
          <a:prstGeom prst="triangle">
            <a:avLst/>
          </a:prstGeom>
          <a:solidFill>
            <a:srgbClr val="75A2D6"/>
          </a:solidFill>
          <a:ln w="9525" cap="flat" cmpd="sng" algn="ctr">
            <a:solidFill>
              <a:srgbClr val="75A2D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Triangle 93">
            <a:extLst>
              <a:ext uri="{FF2B5EF4-FFF2-40B4-BE49-F238E27FC236}">
                <a16:creationId xmlns:a16="http://schemas.microsoft.com/office/drawing/2014/main" id="{D8039936-B418-F94F-B1B6-6C77371BECE4}"/>
              </a:ext>
            </a:extLst>
          </p:cNvPr>
          <p:cNvSpPr/>
          <p:nvPr>
            <p:custDataLst>
              <p:tags r:id="rId42"/>
            </p:custDataLst>
          </p:nvPr>
        </p:nvSpPr>
        <p:spPr bwMode="gray">
          <a:xfrm>
            <a:off x="5157788" y="3284538"/>
            <a:ext cx="114300" cy="114300"/>
          </a:xfrm>
          <a:prstGeom prst="triangle">
            <a:avLst/>
          </a:prstGeom>
          <a:solidFill>
            <a:srgbClr val="75A2D6"/>
          </a:solidFill>
          <a:ln w="9525" cap="flat" cmpd="sng" algn="ctr">
            <a:solidFill>
              <a:srgbClr val="75A2D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Text Placeholder 2">
            <a:extLst>
              <a:ext uri="{FF2B5EF4-FFF2-40B4-BE49-F238E27FC236}">
                <a16:creationId xmlns:a16="http://schemas.microsoft.com/office/drawing/2014/main" id="{AE572239-8831-0549-A055-671D109D52E2}"/>
              </a:ext>
            </a:extLst>
          </p:cNvPr>
          <p:cNvSpPr>
            <a:spLocks noGrp="1"/>
          </p:cNvSpPr>
          <p:nvPr>
            <p:custDataLst>
              <p:tags r:id="rId43"/>
            </p:custDataLst>
          </p:nvPr>
        </p:nvSpPr>
        <p:spPr bwMode="auto">
          <a:xfrm>
            <a:off x="901700" y="2070100"/>
            <a:ext cx="106997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altLang="en-US" sz="1400" dirty="0">
                <a:latin typeface="+mn-lt"/>
                <a:sym typeface="+mn-lt"/>
              </a:rPr>
              <a:t>Project </a:t>
            </a:r>
            <a:r>
              <a:rPr lang="de-DE" altLang="en-US" sz="1400" dirty="0" err="1">
                <a:latin typeface="+mn-lt"/>
                <a:sym typeface="+mn-lt"/>
              </a:rPr>
              <a:t>start</a:t>
            </a:r>
            <a:r>
              <a:rPr lang="de-DE" altLang="en-US" sz="1400" dirty="0">
                <a:latin typeface="+mn-lt"/>
                <a:sym typeface="+mn-lt"/>
              </a:rPr>
              <a:t> </a:t>
            </a:r>
            <a:endParaRPr lang="de-DE" sz="1400" dirty="0">
              <a:latin typeface="+mn-lt"/>
              <a:sym typeface="+mn-lt"/>
            </a:endParaRPr>
          </a:p>
        </p:txBody>
      </p:sp>
      <p:sp>
        <p:nvSpPr>
          <p:cNvPr id="97" name="Text Placeholder 2">
            <a:extLst>
              <a:ext uri="{FF2B5EF4-FFF2-40B4-BE49-F238E27FC236}">
                <a16:creationId xmlns:a16="http://schemas.microsoft.com/office/drawing/2014/main" id="{A090B286-3508-824C-9D4A-EBD835649B5B}"/>
              </a:ext>
            </a:extLst>
          </p:cNvPr>
          <p:cNvSpPr>
            <a:spLocks noGrp="1"/>
          </p:cNvSpPr>
          <p:nvPr>
            <p:custDataLst>
              <p:tags r:id="rId44"/>
            </p:custDataLst>
          </p:nvPr>
        </p:nvSpPr>
        <p:spPr bwMode="auto">
          <a:xfrm>
            <a:off x="901700" y="1609725"/>
            <a:ext cx="788988"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en-GB" sz="1400" b="1" dirty="0">
                <a:solidFill>
                  <a:schemeClr val="bg1"/>
                </a:solidFill>
                <a:latin typeface="Maven Pro"/>
                <a:sym typeface="Maven Pro"/>
              </a:rPr>
              <a:t>Milestone</a:t>
            </a:r>
            <a:r>
              <a:rPr lang="de-DE" altLang="en-US" sz="1400" b="1" dirty="0">
                <a:solidFill>
                  <a:schemeClr val="bg1"/>
                </a:solidFill>
              </a:rPr>
              <a:t> </a:t>
            </a:r>
            <a:endParaRPr lang="de-DE" sz="1400" b="1" dirty="0">
              <a:solidFill>
                <a:schemeClr val="bg1"/>
              </a:solidFill>
              <a:latin typeface="+mn-lt"/>
              <a:sym typeface="+mn-lt"/>
            </a:endParaRPr>
          </a:p>
        </p:txBody>
      </p:sp>
      <p:sp useBgFill="1">
        <p:nvSpPr>
          <p:cNvPr id="101" name="Rectangle 100">
            <a:extLst>
              <a:ext uri="{FF2B5EF4-FFF2-40B4-BE49-F238E27FC236}">
                <a16:creationId xmlns:a16="http://schemas.microsoft.com/office/drawing/2014/main" id="{6AE7C2CB-0C17-944A-9B73-512D53EA0A3D}"/>
              </a:ext>
            </a:extLst>
          </p:cNvPr>
          <p:cNvSpPr/>
          <p:nvPr>
            <p:custDataLst>
              <p:tags r:id="rId45"/>
            </p:custDataLst>
          </p:nvPr>
        </p:nvSpPr>
        <p:spPr bwMode="auto">
          <a:xfrm>
            <a:off x="2921000" y="2247900"/>
            <a:ext cx="995363" cy="228600"/>
          </a:xfrm>
          <a:prstGeom prst="rect">
            <a:avLst/>
          </a:pr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spcBef>
                <a:spcPct val="0"/>
              </a:spcBef>
              <a:spcAft>
                <a:spcPct val="0"/>
              </a:spcAft>
            </a:pPr>
            <a:fld id="{247E3CFB-2E79-413F-9578-47F4840540AF}" type="datetime'''''''''21.''0''''''''4''.''''2''''''''''''''''''''0''''2''1'">
              <a:rPr lang="de-DE" altLang="en-US" b="1" smtClean="0">
                <a:solidFill>
                  <a:srgbClr val="75A2D6"/>
                </a:solidFill>
                <a:ea typeface="+mj-ea"/>
                <a:cs typeface="+mj-cs"/>
              </a:rPr>
              <a:pPr/>
              <a:t>21.04.2021</a:t>
            </a:fld>
            <a:endParaRPr lang="de-DE" b="1" dirty="0">
              <a:solidFill>
                <a:srgbClr val="75A2D6"/>
              </a:solidFill>
              <a:ea typeface="+mj-ea"/>
              <a:cs typeface="+mj-cs"/>
              <a:sym typeface="+mn-lt"/>
            </a:endParaRPr>
          </a:p>
        </p:txBody>
      </p:sp>
      <p:sp>
        <p:nvSpPr>
          <p:cNvPr id="103" name="Text Placeholder 2">
            <a:extLst>
              <a:ext uri="{FF2B5EF4-FFF2-40B4-BE49-F238E27FC236}">
                <a16:creationId xmlns:a16="http://schemas.microsoft.com/office/drawing/2014/main" id="{0310A79C-F909-2A4A-BB4C-E709EA5B8094}"/>
              </a:ext>
            </a:extLst>
          </p:cNvPr>
          <p:cNvSpPr>
            <a:spLocks noGrp="1"/>
          </p:cNvSpPr>
          <p:nvPr>
            <p:custDataLst>
              <p:tags r:id="rId46"/>
            </p:custDataLst>
          </p:nvPr>
        </p:nvSpPr>
        <p:spPr bwMode="auto">
          <a:xfrm>
            <a:off x="901700" y="2582863"/>
            <a:ext cx="1758950"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altLang="en-US" sz="1400" b="1" dirty="0" err="1">
                <a:latin typeface="+mn-lt"/>
                <a:sym typeface="+mn-lt"/>
              </a:rPr>
              <a:t>Exploratory</a:t>
            </a:r>
            <a:r>
              <a:rPr lang="de-DE" altLang="en-US" sz="1400" b="1" dirty="0">
                <a:latin typeface="+mn-lt"/>
                <a:sym typeface="+mn-lt"/>
              </a:rPr>
              <a:t> </a:t>
            </a:r>
            <a:r>
              <a:rPr lang="de-DE" altLang="en-US" sz="1400" b="1" dirty="0" err="1">
                <a:latin typeface="+mn-lt"/>
                <a:sym typeface="+mn-lt"/>
              </a:rPr>
              <a:t>analysis</a:t>
            </a:r>
            <a:endParaRPr lang="de-DE" sz="1400" b="1" dirty="0">
              <a:latin typeface="+mn-lt"/>
              <a:sym typeface="+mn-lt"/>
            </a:endParaRPr>
          </a:p>
        </p:txBody>
      </p:sp>
      <p:sp>
        <p:nvSpPr>
          <p:cNvPr id="104" name="Text Placeholder 2">
            <a:extLst>
              <a:ext uri="{FF2B5EF4-FFF2-40B4-BE49-F238E27FC236}">
                <a16:creationId xmlns:a16="http://schemas.microsoft.com/office/drawing/2014/main" id="{84450376-30A3-0C49-BB79-9A76CFDF6929}"/>
              </a:ext>
            </a:extLst>
          </p:cNvPr>
          <p:cNvSpPr>
            <a:spLocks noGrp="1"/>
          </p:cNvSpPr>
          <p:nvPr>
            <p:custDataLst>
              <p:tags r:id="rId47"/>
            </p:custDataLst>
          </p:nvPr>
        </p:nvSpPr>
        <p:spPr bwMode="auto">
          <a:xfrm>
            <a:off x="901701" y="5591175"/>
            <a:ext cx="1484313"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en-US" altLang="en-US" sz="1400" dirty="0"/>
              <a:t>Final presentation</a:t>
            </a:r>
            <a:endParaRPr lang="en-US" sz="1400" dirty="0">
              <a:latin typeface="+mn-lt"/>
              <a:sym typeface="+mn-lt"/>
            </a:endParaRPr>
          </a:p>
        </p:txBody>
      </p:sp>
      <p:sp>
        <p:nvSpPr>
          <p:cNvPr id="100" name="Text Placeholder 2">
            <a:extLst>
              <a:ext uri="{FF2B5EF4-FFF2-40B4-BE49-F238E27FC236}">
                <a16:creationId xmlns:a16="http://schemas.microsoft.com/office/drawing/2014/main" id="{9B612A53-82B1-DE4D-AF9D-2065826FF2BF}"/>
              </a:ext>
            </a:extLst>
          </p:cNvPr>
          <p:cNvSpPr>
            <a:spLocks noGrp="1"/>
          </p:cNvSpPr>
          <p:nvPr>
            <p:custDataLst>
              <p:tags r:id="rId48"/>
            </p:custDataLst>
          </p:nvPr>
        </p:nvSpPr>
        <p:spPr bwMode="auto">
          <a:xfrm>
            <a:off x="901701" y="4929188"/>
            <a:ext cx="126047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sz="1400" b="1" dirty="0"/>
              <a:t>Statistical </a:t>
            </a:r>
            <a:r>
              <a:rPr lang="de-DE" sz="1400" b="1" dirty="0" err="1"/>
              <a:t>test</a:t>
            </a:r>
            <a:endParaRPr lang="de-DE" sz="1400" b="1" dirty="0">
              <a:latin typeface="+mn-lt"/>
              <a:sym typeface="+mn-lt"/>
            </a:endParaRPr>
          </a:p>
        </p:txBody>
      </p:sp>
      <p:sp>
        <p:nvSpPr>
          <p:cNvPr id="102" name="Text Placeholder 2">
            <a:extLst>
              <a:ext uri="{FF2B5EF4-FFF2-40B4-BE49-F238E27FC236}">
                <a16:creationId xmlns:a16="http://schemas.microsoft.com/office/drawing/2014/main" id="{5A53B36E-E620-DE43-BC76-3A0A2436B40D}"/>
              </a:ext>
            </a:extLst>
          </p:cNvPr>
          <p:cNvSpPr>
            <a:spLocks noGrp="1"/>
          </p:cNvSpPr>
          <p:nvPr>
            <p:custDataLst>
              <p:tags r:id="rId49"/>
            </p:custDataLst>
          </p:nvPr>
        </p:nvSpPr>
        <p:spPr bwMode="auto">
          <a:xfrm>
            <a:off x="901700" y="3905250"/>
            <a:ext cx="436563"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sz="1400" b="1" dirty="0"/>
              <a:t>Scan</a:t>
            </a:r>
            <a:endParaRPr lang="de-DE" sz="1400" b="1" dirty="0">
              <a:latin typeface="+mn-lt"/>
              <a:sym typeface="+mn-lt"/>
            </a:endParaRPr>
          </a:p>
        </p:txBody>
      </p:sp>
      <p:sp useBgFill="1">
        <p:nvSpPr>
          <p:cNvPr id="99" name="Rectangle 98">
            <a:extLst>
              <a:ext uri="{FF2B5EF4-FFF2-40B4-BE49-F238E27FC236}">
                <a16:creationId xmlns:a16="http://schemas.microsoft.com/office/drawing/2014/main" id="{9CB49B20-F021-1848-9CCD-B89B1DF998ED}"/>
              </a:ext>
            </a:extLst>
          </p:cNvPr>
          <p:cNvSpPr/>
          <p:nvPr>
            <p:custDataLst>
              <p:tags r:id="rId50"/>
            </p:custDataLst>
          </p:nvPr>
        </p:nvSpPr>
        <p:spPr bwMode="auto">
          <a:xfrm>
            <a:off x="4719638" y="3421063"/>
            <a:ext cx="992188" cy="228600"/>
          </a:xfrm>
          <a:prstGeom prst="rect">
            <a:avLst/>
          </a:pr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spcBef>
                <a:spcPct val="0"/>
              </a:spcBef>
              <a:spcAft>
                <a:spcPct val="0"/>
              </a:spcAft>
            </a:pPr>
            <a:fld id="{27BEC452-C10C-45EA-8E09-20E31EC274D1}" type="datetime'''''''''''''12''''''''.''''0''5''.''''2''''''0''''21'''''">
              <a:rPr lang="de-DE" altLang="en-US" b="1" smtClean="0">
                <a:solidFill>
                  <a:srgbClr val="75A2D6"/>
                </a:solidFill>
                <a:ea typeface="+mj-ea"/>
                <a:cs typeface="+mj-cs"/>
              </a:rPr>
              <a:pPr/>
              <a:t>12.05.2021</a:t>
            </a:fld>
            <a:endParaRPr lang="de-DE" b="1" dirty="0">
              <a:solidFill>
                <a:srgbClr val="75A2D6"/>
              </a:solidFill>
              <a:ea typeface="+mj-ea"/>
              <a:cs typeface="+mj-cs"/>
              <a:sym typeface="+mn-lt"/>
            </a:endParaRPr>
          </a:p>
        </p:txBody>
      </p:sp>
      <p:sp>
        <p:nvSpPr>
          <p:cNvPr id="98" name="Text Placeholder 2">
            <a:extLst>
              <a:ext uri="{FF2B5EF4-FFF2-40B4-BE49-F238E27FC236}">
                <a16:creationId xmlns:a16="http://schemas.microsoft.com/office/drawing/2014/main" id="{5860BC46-D8F9-B84D-8A90-7AF8C7D2007B}"/>
              </a:ext>
            </a:extLst>
          </p:cNvPr>
          <p:cNvSpPr>
            <a:spLocks noGrp="1"/>
          </p:cNvSpPr>
          <p:nvPr>
            <p:custDataLst>
              <p:tags r:id="rId51"/>
            </p:custDataLst>
          </p:nvPr>
        </p:nvSpPr>
        <p:spPr bwMode="auto">
          <a:xfrm>
            <a:off x="901700" y="4418013"/>
            <a:ext cx="1390650"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altLang="en-US" sz="1400" b="1" dirty="0">
                <a:latin typeface="+mn-lt"/>
                <a:sym typeface="+mn-lt"/>
              </a:rPr>
              <a:t>PCA &amp; K </a:t>
            </a:r>
            <a:r>
              <a:rPr lang="de-DE" altLang="en-US" sz="1400" b="1" dirty="0" err="1">
                <a:latin typeface="+mn-lt"/>
                <a:sym typeface="+mn-lt"/>
              </a:rPr>
              <a:t>means</a:t>
            </a:r>
            <a:r>
              <a:rPr lang="de-DE" altLang="en-US" sz="1400" b="1" dirty="0">
                <a:latin typeface="+mn-lt"/>
                <a:sym typeface="+mn-lt"/>
              </a:rPr>
              <a:t> </a:t>
            </a:r>
            <a:endParaRPr lang="de-DE" sz="1400" b="1" dirty="0">
              <a:latin typeface="+mn-lt"/>
              <a:sym typeface="+mn-lt"/>
            </a:endParaRPr>
          </a:p>
        </p:txBody>
      </p:sp>
      <p:sp>
        <p:nvSpPr>
          <p:cNvPr id="95" name="Text Placeholder 2">
            <a:extLst>
              <a:ext uri="{FF2B5EF4-FFF2-40B4-BE49-F238E27FC236}">
                <a16:creationId xmlns:a16="http://schemas.microsoft.com/office/drawing/2014/main" id="{E86F4C29-0E9B-8E43-8691-C2730092E4DB}"/>
              </a:ext>
            </a:extLst>
          </p:cNvPr>
          <p:cNvSpPr>
            <a:spLocks noGrp="1"/>
          </p:cNvSpPr>
          <p:nvPr>
            <p:custDataLst>
              <p:tags r:id="rId52"/>
            </p:custDataLst>
          </p:nvPr>
        </p:nvSpPr>
        <p:spPr bwMode="auto">
          <a:xfrm>
            <a:off x="901700" y="3243263"/>
            <a:ext cx="13303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altLang="en-US" sz="1400" dirty="0">
                <a:latin typeface=""/>
                <a:sym typeface="+mn-lt"/>
              </a:rPr>
              <a:t>Project </a:t>
            </a:r>
            <a:r>
              <a:rPr lang="de-DE" altLang="en-US" sz="1400" dirty="0" err="1">
                <a:latin typeface=""/>
                <a:sym typeface="+mn-lt"/>
              </a:rPr>
              <a:t>proposal</a:t>
            </a:r>
            <a:r>
              <a:rPr lang="de-DE" altLang="en-US" sz="1400" dirty="0">
                <a:latin typeface=""/>
                <a:sym typeface="+mn-lt"/>
              </a:rPr>
              <a:t> </a:t>
            </a:r>
            <a:endParaRPr lang="de-DE" sz="1400" dirty="0">
              <a:latin typeface=""/>
              <a:sym typeface="+mn-lt"/>
            </a:endParaRPr>
          </a:p>
        </p:txBody>
      </p:sp>
    </p:spTree>
    <p:extLst>
      <p:ext uri="{BB962C8B-B14F-4D97-AF65-F5344CB8AC3E}">
        <p14:creationId xmlns:p14="http://schemas.microsoft.com/office/powerpoint/2010/main" val="24548520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extLst>
              <p:ext uri="{D42A27DB-BD31-4B8C-83A1-F6EECF244321}">
                <p14:modId xmlns:p14="http://schemas.microsoft.com/office/powerpoint/2010/main" val="5972528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4578"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541637"/>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dirty="0"/>
              <a:t>Teamwork </a:t>
            </a:r>
            <a:r>
              <a:rPr lang="de-DE" dirty="0" err="1"/>
              <a:t>aspect</a:t>
            </a:r>
            <a:endParaRPr lang="de-DE" dirty="0"/>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14</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4" name="Content Placeholder 3">
            <a:extLst>
              <a:ext uri="{FF2B5EF4-FFF2-40B4-BE49-F238E27FC236}">
                <a16:creationId xmlns:a16="http://schemas.microsoft.com/office/drawing/2014/main" id="{C4351A3D-2B86-9647-B4A7-70BE5C5C77A7}"/>
              </a:ext>
            </a:extLst>
          </p:cNvPr>
          <p:cNvSpPr>
            <a:spLocks noGrp="1"/>
          </p:cNvSpPr>
          <p:nvPr>
            <p:ph sz="quarter" idx="12"/>
          </p:nvPr>
        </p:nvSpPr>
        <p:spPr/>
        <p:txBody>
          <a:bodyPr/>
          <a:lstStyle/>
          <a:p>
            <a:endParaRPr lang="de-DE" dirty="0"/>
          </a:p>
        </p:txBody>
      </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106" name="Text Placeholder 58">
            <a:extLst>
              <a:ext uri="{FF2B5EF4-FFF2-40B4-BE49-F238E27FC236}">
                <a16:creationId xmlns:a16="http://schemas.microsoft.com/office/drawing/2014/main" id="{8089AB63-6F1E-9147-9B42-B8C51A6825AD}"/>
              </a:ext>
            </a:extLst>
          </p:cNvPr>
          <p:cNvSpPr txBox="1">
            <a:spLocks/>
          </p:cNvSpPr>
          <p:nvPr/>
        </p:nvSpPr>
        <p:spPr>
          <a:xfrm>
            <a:off x="6496651" y="1793857"/>
            <a:ext cx="4951234" cy="564257"/>
          </a:xfrm>
          <a:prstGeom prst="rect">
            <a:avLst/>
          </a:prstGeom>
        </p:spPr>
        <p:txBody>
          <a:bodyPr/>
          <a:lstStyle>
            <a:lvl1pPr marL="285750" marR="0" indent="-285750" algn="l" defTabSz="412750" rtl="0" eaLnBrk="1" latinLnBrk="0" hangingPunct="1">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eaLnBrk="1" latinLnBrk="0" hangingPunct="1">
              <a:lnSpc>
                <a:spcPct val="100000"/>
              </a:lnSpc>
              <a:spcBef>
                <a:spcPts val="300"/>
              </a:spcBef>
              <a:spcAft>
                <a:spcPts val="0"/>
              </a:spcAft>
              <a:buClrTx/>
              <a:buSzPct val="125000"/>
              <a:buFontTx/>
              <a:buChar char="•"/>
              <a:tabLst/>
              <a:defRPr sz="18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eaLnBrk="1" latinLnBrk="0" hangingPunct="1">
              <a:lnSpc>
                <a:spcPct val="100000"/>
              </a:lnSpc>
              <a:spcBef>
                <a:spcPts val="300"/>
              </a:spcBef>
              <a:spcAft>
                <a:spcPts val="0"/>
              </a:spcAft>
              <a:buClrTx/>
              <a:buSzPct val="125000"/>
              <a:buFontTx/>
              <a:buChar char="•"/>
              <a:tabLst/>
              <a:defRPr sz="16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eaLnBrk="1" latinLnBrk="0" hangingPunct="1">
              <a:lnSpc>
                <a:spcPct val="100000"/>
              </a:lnSpc>
              <a:spcBef>
                <a:spcPts val="300"/>
              </a:spcBef>
              <a:spcAft>
                <a:spcPts val="0"/>
              </a:spcAft>
              <a:buClrTx/>
              <a:buSzPct val="125000"/>
              <a:buFontTx/>
              <a:buChar char="•"/>
              <a:tabLst/>
              <a:defRPr sz="1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eaLnBrk="1" latinLnBrk="0" hangingPunct="1">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165100" indent="0">
              <a:buFont typeface="Arial" panose="020B0604020202020204" pitchFamily="34" charset="0"/>
              <a:buNone/>
            </a:pPr>
            <a:r>
              <a:rPr lang="de-DE" dirty="0"/>
              <a:t>Project </a:t>
            </a:r>
            <a:r>
              <a:rPr lang="de-DE" dirty="0" err="1"/>
              <a:t>manangement</a:t>
            </a:r>
            <a:r>
              <a:rPr lang="de-DE" dirty="0"/>
              <a:t> </a:t>
            </a:r>
            <a:r>
              <a:rPr lang="de-DE" dirty="0" err="1"/>
              <a:t>tool</a:t>
            </a:r>
            <a:r>
              <a:rPr lang="de-DE" dirty="0"/>
              <a:t>: Notion</a:t>
            </a:r>
          </a:p>
        </p:txBody>
      </p:sp>
      <p:pic>
        <p:nvPicPr>
          <p:cNvPr id="107" name="Picture 106">
            <a:extLst>
              <a:ext uri="{FF2B5EF4-FFF2-40B4-BE49-F238E27FC236}">
                <a16:creationId xmlns:a16="http://schemas.microsoft.com/office/drawing/2014/main" id="{4F636CA6-26EF-3143-805F-BEE9D1534E8C}"/>
              </a:ext>
            </a:extLst>
          </p:cNvPr>
          <p:cNvPicPr>
            <a:picLocks noChangeAspect="1"/>
          </p:cNvPicPr>
          <p:nvPr/>
        </p:nvPicPr>
        <p:blipFill>
          <a:blip r:embed="rId6"/>
          <a:stretch>
            <a:fillRect/>
          </a:stretch>
        </p:blipFill>
        <p:spPr>
          <a:xfrm>
            <a:off x="5510741" y="2423175"/>
            <a:ext cx="6215248" cy="3628232"/>
          </a:xfrm>
          <a:prstGeom prst="rect">
            <a:avLst/>
          </a:prstGeom>
        </p:spPr>
      </p:pic>
      <p:pic>
        <p:nvPicPr>
          <p:cNvPr id="108" name="Graphic 107">
            <a:extLst>
              <a:ext uri="{FF2B5EF4-FFF2-40B4-BE49-F238E27FC236}">
                <a16:creationId xmlns:a16="http://schemas.microsoft.com/office/drawing/2014/main" id="{8C129CC0-9906-FA4E-8B8C-31139411A4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582" y="1591615"/>
            <a:ext cx="749048" cy="749048"/>
          </a:xfrm>
          <a:prstGeom prst="rect">
            <a:avLst/>
          </a:prstGeom>
        </p:spPr>
      </p:pic>
      <p:pic>
        <p:nvPicPr>
          <p:cNvPr id="109" name="Graphic 108">
            <a:extLst>
              <a:ext uri="{FF2B5EF4-FFF2-40B4-BE49-F238E27FC236}">
                <a16:creationId xmlns:a16="http://schemas.microsoft.com/office/drawing/2014/main" id="{557EADEF-A3C9-684A-8E48-844944FC61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410" y="2491654"/>
            <a:ext cx="596331" cy="596331"/>
          </a:xfrm>
          <a:prstGeom prst="rect">
            <a:avLst/>
          </a:prstGeom>
        </p:spPr>
      </p:pic>
      <p:pic>
        <p:nvPicPr>
          <p:cNvPr id="110" name="Graphic 109">
            <a:extLst>
              <a:ext uri="{FF2B5EF4-FFF2-40B4-BE49-F238E27FC236}">
                <a16:creationId xmlns:a16="http://schemas.microsoft.com/office/drawing/2014/main" id="{F45C292C-A0D7-4D41-8260-D581CE6F6F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6412" y="3320470"/>
            <a:ext cx="540002" cy="540002"/>
          </a:xfrm>
          <a:prstGeom prst="rect">
            <a:avLst/>
          </a:prstGeom>
        </p:spPr>
      </p:pic>
      <p:pic>
        <p:nvPicPr>
          <p:cNvPr id="111" name="Graphic 110">
            <a:extLst>
              <a:ext uri="{FF2B5EF4-FFF2-40B4-BE49-F238E27FC236}">
                <a16:creationId xmlns:a16="http://schemas.microsoft.com/office/drawing/2014/main" id="{27C2F609-B095-774C-9566-315EFE7E35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41520" y="1744306"/>
            <a:ext cx="577800" cy="577800"/>
          </a:xfrm>
          <a:prstGeom prst="rect">
            <a:avLst/>
          </a:prstGeom>
        </p:spPr>
      </p:pic>
      <p:pic>
        <p:nvPicPr>
          <p:cNvPr id="112" name="Graphic 111">
            <a:extLst>
              <a:ext uri="{FF2B5EF4-FFF2-40B4-BE49-F238E27FC236}">
                <a16:creationId xmlns:a16="http://schemas.microsoft.com/office/drawing/2014/main" id="{D56BF640-C8F5-C941-986F-D6C0CDF341B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9192" y="4029016"/>
            <a:ext cx="749048" cy="749048"/>
          </a:xfrm>
          <a:prstGeom prst="rect">
            <a:avLst/>
          </a:prstGeom>
        </p:spPr>
      </p:pic>
      <p:sp>
        <p:nvSpPr>
          <p:cNvPr id="113" name="TextBox 112">
            <a:extLst>
              <a:ext uri="{FF2B5EF4-FFF2-40B4-BE49-F238E27FC236}">
                <a16:creationId xmlns:a16="http://schemas.microsoft.com/office/drawing/2014/main" id="{A3136AAE-12D2-9B4F-9948-935FDEA84D26}"/>
              </a:ext>
            </a:extLst>
          </p:cNvPr>
          <p:cNvSpPr txBox="1">
            <a:spLocks noChangeAspect="1"/>
          </p:cNvSpPr>
          <p:nvPr/>
        </p:nvSpPr>
        <p:spPr>
          <a:xfrm>
            <a:off x="1775626" y="1793857"/>
            <a:ext cx="390403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de-DE" sz="2000" dirty="0"/>
              <a:t>Communication </a:t>
            </a:r>
            <a:r>
              <a:rPr lang="de-DE" sz="2000" dirty="0" err="1"/>
              <a:t>tool</a:t>
            </a:r>
            <a:r>
              <a:rPr lang="de-DE" sz="2000" dirty="0"/>
              <a:t>: WhatsApp</a:t>
            </a:r>
          </a:p>
        </p:txBody>
      </p:sp>
      <p:sp>
        <p:nvSpPr>
          <p:cNvPr id="114" name="TextBox 113">
            <a:extLst>
              <a:ext uri="{FF2B5EF4-FFF2-40B4-BE49-F238E27FC236}">
                <a16:creationId xmlns:a16="http://schemas.microsoft.com/office/drawing/2014/main" id="{94F1206A-979A-8044-A9BA-882B0866FBAB}"/>
              </a:ext>
            </a:extLst>
          </p:cNvPr>
          <p:cNvSpPr txBox="1">
            <a:spLocks noChangeAspect="1"/>
          </p:cNvSpPr>
          <p:nvPr/>
        </p:nvSpPr>
        <p:spPr>
          <a:xfrm>
            <a:off x="1762747" y="2593551"/>
            <a:ext cx="390403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de-DE" sz="2000" dirty="0"/>
              <a:t>Jour Fix: </a:t>
            </a:r>
            <a:r>
              <a:rPr lang="de-DE" sz="2000" dirty="0" err="1"/>
              <a:t>monday</a:t>
            </a:r>
            <a:r>
              <a:rPr lang="de-DE" sz="2000" dirty="0"/>
              <a:t>, 5 </a:t>
            </a:r>
            <a:r>
              <a:rPr lang="de-DE" sz="2000" dirty="0" err="1"/>
              <a:t>pm</a:t>
            </a:r>
            <a:endParaRPr lang="de-DE" sz="2000" dirty="0"/>
          </a:p>
        </p:txBody>
      </p:sp>
      <p:sp>
        <p:nvSpPr>
          <p:cNvPr id="115" name="TextBox 114">
            <a:extLst>
              <a:ext uri="{FF2B5EF4-FFF2-40B4-BE49-F238E27FC236}">
                <a16:creationId xmlns:a16="http://schemas.microsoft.com/office/drawing/2014/main" id="{26ED748C-8A65-264B-BFF1-C2628878BF70}"/>
              </a:ext>
            </a:extLst>
          </p:cNvPr>
          <p:cNvSpPr txBox="1">
            <a:spLocks noChangeAspect="1"/>
          </p:cNvSpPr>
          <p:nvPr/>
        </p:nvSpPr>
        <p:spPr>
          <a:xfrm>
            <a:off x="1762747" y="3420913"/>
            <a:ext cx="390403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de-DE" sz="2000" dirty="0" err="1"/>
              <a:t>Debrief</a:t>
            </a:r>
            <a:r>
              <a:rPr lang="de-DE" sz="2000" dirty="0"/>
              <a:t> </a:t>
            </a:r>
            <a:r>
              <a:rPr lang="de-DE" sz="2000" dirty="0" err="1"/>
              <a:t>meeting</a:t>
            </a:r>
            <a:r>
              <a:rPr lang="de-DE" sz="2000" dirty="0"/>
              <a:t> after </a:t>
            </a:r>
            <a:r>
              <a:rPr lang="de-DE" sz="2000" dirty="0" err="1"/>
              <a:t>tutorial</a:t>
            </a:r>
            <a:r>
              <a:rPr lang="de-DE" sz="2000" dirty="0"/>
              <a:t> </a:t>
            </a:r>
          </a:p>
        </p:txBody>
      </p:sp>
      <p:sp>
        <p:nvSpPr>
          <p:cNvPr id="116" name="TextBox 115">
            <a:extLst>
              <a:ext uri="{FF2B5EF4-FFF2-40B4-BE49-F238E27FC236}">
                <a16:creationId xmlns:a16="http://schemas.microsoft.com/office/drawing/2014/main" id="{E14C697B-6446-7A43-8F53-98A2C6239CBD}"/>
              </a:ext>
            </a:extLst>
          </p:cNvPr>
          <p:cNvSpPr txBox="1">
            <a:spLocks noChangeAspect="1"/>
          </p:cNvSpPr>
          <p:nvPr/>
        </p:nvSpPr>
        <p:spPr>
          <a:xfrm>
            <a:off x="1762747" y="4148883"/>
            <a:ext cx="390403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de-DE" sz="2000" dirty="0"/>
              <a:t>Calls via </a:t>
            </a:r>
            <a:r>
              <a:rPr lang="de-DE" sz="2000" dirty="0" err="1"/>
              <a:t>Discord</a:t>
            </a:r>
            <a:r>
              <a:rPr lang="de-DE" sz="2000" dirty="0"/>
              <a:t> </a:t>
            </a:r>
          </a:p>
        </p:txBody>
      </p:sp>
    </p:spTree>
    <p:extLst>
      <p:ext uri="{BB962C8B-B14F-4D97-AF65-F5344CB8AC3E}">
        <p14:creationId xmlns:p14="http://schemas.microsoft.com/office/powerpoint/2010/main" val="41209076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02" name="think-cell Slide" r:id="rId54" imgW="7772400" imgH="10058400" progId="TCLayout.ActiveDocument.1">
                  <p:embed/>
                </p:oleObj>
              </mc:Choice>
              <mc:Fallback>
                <p:oleObj name="think-cell Slide" r:id="rId5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541637"/>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dirty="0"/>
              <a:t>Gantt Chart</a:t>
            </a:r>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15</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4" name="Content Placeholder 3">
            <a:extLst>
              <a:ext uri="{FF2B5EF4-FFF2-40B4-BE49-F238E27FC236}">
                <a16:creationId xmlns:a16="http://schemas.microsoft.com/office/drawing/2014/main" id="{C4351A3D-2B86-9647-B4A7-70BE5C5C77A7}"/>
              </a:ext>
            </a:extLst>
          </p:cNvPr>
          <p:cNvSpPr>
            <a:spLocks noGrp="1"/>
          </p:cNvSpPr>
          <p:nvPr>
            <p:ph sz="quarter" idx="12"/>
          </p:nvPr>
        </p:nvSpPr>
        <p:spPr/>
        <p:txBody>
          <a:bodyPr/>
          <a:lstStyle/>
          <a:p>
            <a:endParaRPr lang="de-DE" dirty="0"/>
          </a:p>
        </p:txBody>
      </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5" name="Text Placeholder 2">
            <a:extLst>
              <a:ext uri="{FF2B5EF4-FFF2-40B4-BE49-F238E27FC236}">
                <a16:creationId xmlns:a16="http://schemas.microsoft.com/office/drawing/2014/main" id="{306D7D78-E74E-2540-BAD6-6F0F2C02A326}"/>
              </a:ext>
            </a:extLst>
          </p:cNvPr>
          <p:cNvSpPr>
            <a:spLocks noGrp="1"/>
          </p:cNvSpPr>
          <p:nvPr>
            <p:custDataLst>
              <p:tags r:id="rId3"/>
            </p:custDataLst>
          </p:nvPr>
        </p:nvSpPr>
        <p:spPr bwMode="auto">
          <a:xfrm>
            <a:off x="2759074" y="1325563"/>
            <a:ext cx="15367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BCC12FC8-0BC6-479D-B301-13DA38B4B00C}" type="datetime'A''''''p''''''''''r''''.'''''''''''''''''''''''''''''">
              <a:rPr lang="de-DE" altLang="en-US" sz="1400" b="1" smtClean="0">
                <a:solidFill>
                  <a:schemeClr val="bg1"/>
                </a:solidFill>
              </a:rPr>
              <a:pPr/>
              <a:t>Apr.</a:t>
            </a:fld>
            <a:endParaRPr lang="de-DE" sz="1400" b="1" dirty="0">
              <a:solidFill>
                <a:schemeClr val="bg1"/>
              </a:solidFill>
              <a:latin typeface="+mn-lt"/>
              <a:sym typeface="+mn-lt"/>
            </a:endParaRPr>
          </a:p>
        </p:txBody>
      </p:sp>
      <p:sp>
        <p:nvSpPr>
          <p:cNvPr id="57" name="Text Placeholder 2">
            <a:extLst>
              <a:ext uri="{FF2B5EF4-FFF2-40B4-BE49-F238E27FC236}">
                <a16:creationId xmlns:a16="http://schemas.microsoft.com/office/drawing/2014/main" id="{85EF0512-C7AB-A845-877E-58542C00910D}"/>
              </a:ext>
            </a:extLst>
          </p:cNvPr>
          <p:cNvSpPr>
            <a:spLocks noGrp="1"/>
          </p:cNvSpPr>
          <p:nvPr>
            <p:custDataLst>
              <p:tags r:id="rId4"/>
            </p:custDataLst>
          </p:nvPr>
        </p:nvSpPr>
        <p:spPr bwMode="auto">
          <a:xfrm>
            <a:off x="4295775" y="1325563"/>
            <a:ext cx="2644775"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01E6A33E-9124-4252-9598-E6F176311961}" type="datetime'''''''''''''''''''''''M''''''''''a''''''''''''''''i'''''''">
              <a:rPr lang="de-DE" altLang="en-US" sz="1400" b="1" smtClean="0">
                <a:solidFill>
                  <a:schemeClr val="bg1"/>
                </a:solidFill>
              </a:rPr>
              <a:pPr/>
              <a:t>Mai</a:t>
            </a:fld>
            <a:endParaRPr lang="de-DE" sz="1400" b="1" dirty="0">
              <a:solidFill>
                <a:schemeClr val="bg1"/>
              </a:solidFill>
              <a:latin typeface="+mn-lt"/>
              <a:sym typeface="+mn-lt"/>
            </a:endParaRPr>
          </a:p>
        </p:txBody>
      </p:sp>
      <p:sp>
        <p:nvSpPr>
          <p:cNvPr id="58" name="Text Placeholder 2">
            <a:extLst>
              <a:ext uri="{FF2B5EF4-FFF2-40B4-BE49-F238E27FC236}">
                <a16:creationId xmlns:a16="http://schemas.microsoft.com/office/drawing/2014/main" id="{51AEB54B-FE3F-2148-8F50-282D0F7A3B07}"/>
              </a:ext>
            </a:extLst>
          </p:cNvPr>
          <p:cNvSpPr>
            <a:spLocks noGrp="1"/>
          </p:cNvSpPr>
          <p:nvPr>
            <p:custDataLst>
              <p:tags r:id="rId5"/>
            </p:custDataLst>
          </p:nvPr>
        </p:nvSpPr>
        <p:spPr bwMode="auto">
          <a:xfrm>
            <a:off x="6940549" y="1325563"/>
            <a:ext cx="256063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C38344CC-EE62-4802-BCF2-0D97E59BC0DC}" type="datetime'''J''''''''un''''''''''''''''''''''''''''''''''i'''''''''">
              <a:rPr lang="de-DE" altLang="en-US" sz="1400" b="1" smtClean="0">
                <a:solidFill>
                  <a:schemeClr val="bg1"/>
                </a:solidFill>
              </a:rPr>
              <a:pPr/>
              <a:t>Juni</a:t>
            </a:fld>
            <a:endParaRPr lang="de-DE" sz="1400" b="1" dirty="0">
              <a:solidFill>
                <a:schemeClr val="bg1"/>
              </a:solidFill>
              <a:latin typeface="+mn-lt"/>
              <a:sym typeface="+mn-lt"/>
            </a:endParaRPr>
          </a:p>
        </p:txBody>
      </p:sp>
      <p:sp>
        <p:nvSpPr>
          <p:cNvPr id="59" name="Text Placeholder 2">
            <a:extLst>
              <a:ext uri="{FF2B5EF4-FFF2-40B4-BE49-F238E27FC236}">
                <a16:creationId xmlns:a16="http://schemas.microsoft.com/office/drawing/2014/main" id="{94C8FB50-36E2-CE48-8A6B-F4F5AC035A75}"/>
              </a:ext>
            </a:extLst>
          </p:cNvPr>
          <p:cNvSpPr>
            <a:spLocks noGrp="1"/>
          </p:cNvSpPr>
          <p:nvPr>
            <p:custDataLst>
              <p:tags r:id="rId6"/>
            </p:custDataLst>
          </p:nvPr>
        </p:nvSpPr>
        <p:spPr bwMode="auto">
          <a:xfrm>
            <a:off x="9501187" y="1325563"/>
            <a:ext cx="15367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5EC57CE7-213C-4F62-B07C-48FB433BEC44}" type="datetime'''J''''''''''''''''u''''''''''''''''''''''l''''''i'''">
              <a:rPr lang="de-DE" altLang="en-US" sz="1400" b="1" smtClean="0">
                <a:solidFill>
                  <a:schemeClr val="bg1"/>
                </a:solidFill>
              </a:rPr>
              <a:pPr/>
              <a:t>Juli</a:t>
            </a:fld>
            <a:endParaRPr lang="de-DE" sz="1400" b="1" dirty="0">
              <a:solidFill>
                <a:schemeClr val="bg1"/>
              </a:solidFill>
              <a:latin typeface="+mn-lt"/>
              <a:sym typeface="+mn-lt"/>
            </a:endParaRPr>
          </a:p>
        </p:txBody>
      </p:sp>
      <p:sp>
        <p:nvSpPr>
          <p:cNvPr id="60" name="Text Placeholder 2">
            <a:extLst>
              <a:ext uri="{FF2B5EF4-FFF2-40B4-BE49-F238E27FC236}">
                <a16:creationId xmlns:a16="http://schemas.microsoft.com/office/drawing/2014/main" id="{A0C478CE-73EA-E444-AFCD-D2ED1A23527C}"/>
              </a:ext>
            </a:extLst>
          </p:cNvPr>
          <p:cNvSpPr>
            <a:spLocks noGrp="1"/>
          </p:cNvSpPr>
          <p:nvPr>
            <p:custDataLst>
              <p:tags r:id="rId7"/>
            </p:custDataLst>
          </p:nvPr>
        </p:nvSpPr>
        <p:spPr bwMode="auto">
          <a:xfrm>
            <a:off x="2759075" y="1585913"/>
            <a:ext cx="512763"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E955E3CD-B163-439D-9169-90B24BE4DE1E}" type="datetime'''''''''''''''''''''''''''''''''''''''''''15'''''''''''''''''">
              <a:rPr lang="de-DE" altLang="en-US" sz="1400" b="1" smtClean="0"/>
              <a:pPr/>
              <a:t>15</a:t>
            </a:fld>
            <a:endParaRPr lang="de-DE" sz="1400" b="1" dirty="0">
              <a:latin typeface="+mn-lt"/>
              <a:sym typeface="+mn-lt"/>
            </a:endParaRPr>
          </a:p>
        </p:txBody>
      </p:sp>
      <p:sp>
        <p:nvSpPr>
          <p:cNvPr id="61" name="Text Placeholder 2">
            <a:extLst>
              <a:ext uri="{FF2B5EF4-FFF2-40B4-BE49-F238E27FC236}">
                <a16:creationId xmlns:a16="http://schemas.microsoft.com/office/drawing/2014/main" id="{9C2D49A1-2626-314D-BF36-0C5A0F49AF35}"/>
              </a:ext>
            </a:extLst>
          </p:cNvPr>
          <p:cNvSpPr>
            <a:spLocks noGrp="1"/>
          </p:cNvSpPr>
          <p:nvPr>
            <p:custDataLst>
              <p:tags r:id="rId8"/>
            </p:custDataLst>
          </p:nvPr>
        </p:nvSpPr>
        <p:spPr bwMode="auto">
          <a:xfrm>
            <a:off x="3271837" y="1585913"/>
            <a:ext cx="5969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3CA4FAB1-479A-4C65-AEFD-08E13B9E1486}" type="datetime'''''''''''16'''''''''''''''''''''">
              <a:rPr lang="de-DE" altLang="en-US" sz="1400" b="1" smtClean="0"/>
              <a:pPr/>
              <a:t>16</a:t>
            </a:fld>
            <a:endParaRPr lang="de-DE" sz="1400" b="1" dirty="0">
              <a:latin typeface="+mn-lt"/>
              <a:sym typeface="+mn-lt"/>
            </a:endParaRPr>
          </a:p>
        </p:txBody>
      </p:sp>
      <p:sp>
        <p:nvSpPr>
          <p:cNvPr id="62" name="Text Placeholder 2">
            <a:extLst>
              <a:ext uri="{FF2B5EF4-FFF2-40B4-BE49-F238E27FC236}">
                <a16:creationId xmlns:a16="http://schemas.microsoft.com/office/drawing/2014/main" id="{71F1B28A-DD39-5D49-AACA-83A667DA538A}"/>
              </a:ext>
            </a:extLst>
          </p:cNvPr>
          <p:cNvSpPr>
            <a:spLocks noGrp="1"/>
          </p:cNvSpPr>
          <p:nvPr>
            <p:custDataLst>
              <p:tags r:id="rId9"/>
            </p:custDataLst>
          </p:nvPr>
        </p:nvSpPr>
        <p:spPr bwMode="auto">
          <a:xfrm>
            <a:off x="3868738" y="1585913"/>
            <a:ext cx="5969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FFEF501-4A80-4165-AEE7-7334A4B46CC3}" type="datetime'''''''''''''''''''''1''7'">
              <a:rPr lang="de-DE" altLang="en-US" sz="1400" b="1" smtClean="0"/>
              <a:pPr/>
              <a:t>17</a:t>
            </a:fld>
            <a:endParaRPr lang="de-DE" sz="1400" b="1" dirty="0">
              <a:latin typeface="+mn-lt"/>
              <a:sym typeface="+mn-lt"/>
            </a:endParaRPr>
          </a:p>
        </p:txBody>
      </p:sp>
      <p:sp>
        <p:nvSpPr>
          <p:cNvPr id="63" name="Text Placeholder 2">
            <a:extLst>
              <a:ext uri="{FF2B5EF4-FFF2-40B4-BE49-F238E27FC236}">
                <a16:creationId xmlns:a16="http://schemas.microsoft.com/office/drawing/2014/main" id="{6DF55D80-EDD7-7E49-8701-2DB20F2DDF97}"/>
              </a:ext>
            </a:extLst>
          </p:cNvPr>
          <p:cNvSpPr>
            <a:spLocks noGrp="1"/>
          </p:cNvSpPr>
          <p:nvPr>
            <p:custDataLst>
              <p:tags r:id="rId10"/>
            </p:custDataLst>
          </p:nvPr>
        </p:nvSpPr>
        <p:spPr bwMode="auto">
          <a:xfrm>
            <a:off x="4465638"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C8E06EA1-09A9-44BA-8FC8-D716CC366B2A}" type="datetime'''''''''''''''''''''''''''''''''''''1''8'''''">
              <a:rPr lang="de-DE" altLang="en-US" sz="1400" b="1" smtClean="0"/>
              <a:pPr/>
              <a:t>18</a:t>
            </a:fld>
            <a:endParaRPr lang="de-DE" sz="1400" b="1" dirty="0">
              <a:latin typeface="+mn-lt"/>
              <a:sym typeface="+mn-lt"/>
            </a:endParaRPr>
          </a:p>
        </p:txBody>
      </p:sp>
      <p:sp>
        <p:nvSpPr>
          <p:cNvPr id="64" name="Text Placeholder 2">
            <a:extLst>
              <a:ext uri="{FF2B5EF4-FFF2-40B4-BE49-F238E27FC236}">
                <a16:creationId xmlns:a16="http://schemas.microsoft.com/office/drawing/2014/main" id="{230CB24A-4E01-3C4F-BD13-94970436D68C}"/>
              </a:ext>
            </a:extLst>
          </p:cNvPr>
          <p:cNvSpPr>
            <a:spLocks noGrp="1"/>
          </p:cNvSpPr>
          <p:nvPr>
            <p:custDataLst>
              <p:tags r:id="rId11"/>
            </p:custDataLst>
          </p:nvPr>
        </p:nvSpPr>
        <p:spPr bwMode="auto">
          <a:xfrm>
            <a:off x="5064124" y="1585913"/>
            <a:ext cx="5969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59F480D-D522-4CB2-9895-10A3FD5C922A}" type="datetime'''''''''''''''''''''''''''1''''''''''9'''''''''">
              <a:rPr lang="de-DE" altLang="en-US" sz="1400" b="1" smtClean="0"/>
              <a:pPr/>
              <a:t>19</a:t>
            </a:fld>
            <a:endParaRPr lang="de-DE" sz="1400" b="1" dirty="0">
              <a:latin typeface="+mn-lt"/>
              <a:sym typeface="+mn-lt"/>
            </a:endParaRPr>
          </a:p>
        </p:txBody>
      </p:sp>
      <p:sp>
        <p:nvSpPr>
          <p:cNvPr id="65" name="Text Placeholder 2">
            <a:extLst>
              <a:ext uri="{FF2B5EF4-FFF2-40B4-BE49-F238E27FC236}">
                <a16:creationId xmlns:a16="http://schemas.microsoft.com/office/drawing/2014/main" id="{4260A640-15C6-C64F-B1A2-61E9972509F4}"/>
              </a:ext>
            </a:extLst>
          </p:cNvPr>
          <p:cNvSpPr>
            <a:spLocks noGrp="1"/>
          </p:cNvSpPr>
          <p:nvPr>
            <p:custDataLst>
              <p:tags r:id="rId12"/>
            </p:custDataLst>
          </p:nvPr>
        </p:nvSpPr>
        <p:spPr bwMode="auto">
          <a:xfrm>
            <a:off x="5661025" y="1585913"/>
            <a:ext cx="5969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9D7F88D-C996-4C23-A22C-9878393D271B}" type="datetime'2''''''''''''''''''''''''''''''''''''''''''''''''''''''''0'''">
              <a:rPr lang="de-DE" altLang="en-US" sz="1400" b="1" smtClean="0"/>
              <a:pPr/>
              <a:t>20</a:t>
            </a:fld>
            <a:endParaRPr lang="de-DE" sz="1400" b="1" dirty="0">
              <a:latin typeface="+mn-lt"/>
              <a:sym typeface="+mn-lt"/>
            </a:endParaRPr>
          </a:p>
        </p:txBody>
      </p:sp>
      <p:sp>
        <p:nvSpPr>
          <p:cNvPr id="66" name="Text Placeholder 2">
            <a:extLst>
              <a:ext uri="{FF2B5EF4-FFF2-40B4-BE49-F238E27FC236}">
                <a16:creationId xmlns:a16="http://schemas.microsoft.com/office/drawing/2014/main" id="{27053982-9237-004E-9309-6CF7D687F8D8}"/>
              </a:ext>
            </a:extLst>
          </p:cNvPr>
          <p:cNvSpPr>
            <a:spLocks noGrp="1"/>
          </p:cNvSpPr>
          <p:nvPr>
            <p:custDataLst>
              <p:tags r:id="rId13"/>
            </p:custDataLst>
          </p:nvPr>
        </p:nvSpPr>
        <p:spPr bwMode="auto">
          <a:xfrm>
            <a:off x="6257924"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2822939-A57D-479A-910D-D23ABC2304EF}" type="datetime'''''''''''''2''''''''''''''''''''''1'''''''''''''''''">
              <a:rPr lang="de-DE" altLang="en-US" sz="1400" b="1" smtClean="0"/>
              <a:pPr/>
              <a:t>21</a:t>
            </a:fld>
            <a:endParaRPr lang="de-DE" sz="1400" b="1" dirty="0">
              <a:latin typeface="+mn-lt"/>
              <a:sym typeface="+mn-lt"/>
            </a:endParaRPr>
          </a:p>
        </p:txBody>
      </p:sp>
      <p:sp>
        <p:nvSpPr>
          <p:cNvPr id="67" name="Text Placeholder 2">
            <a:extLst>
              <a:ext uri="{FF2B5EF4-FFF2-40B4-BE49-F238E27FC236}">
                <a16:creationId xmlns:a16="http://schemas.microsoft.com/office/drawing/2014/main" id="{CBAEA069-8093-CD47-AC42-2EC19C7BB5B0}"/>
              </a:ext>
            </a:extLst>
          </p:cNvPr>
          <p:cNvSpPr>
            <a:spLocks noGrp="1"/>
          </p:cNvSpPr>
          <p:nvPr>
            <p:custDataLst>
              <p:tags r:id="rId14"/>
            </p:custDataLst>
          </p:nvPr>
        </p:nvSpPr>
        <p:spPr bwMode="auto">
          <a:xfrm>
            <a:off x="6856413" y="1585913"/>
            <a:ext cx="5969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7AD545D2-0D16-47A5-89E7-DBEDBA4D2C74}" type="datetime'''''''''''''''''''''''''''''2''''''''''''2'''''''''''''''''">
              <a:rPr lang="de-DE" altLang="en-US" sz="1400" b="1" smtClean="0"/>
              <a:pPr/>
              <a:t>22</a:t>
            </a:fld>
            <a:endParaRPr lang="de-DE" sz="1400" b="1" dirty="0">
              <a:latin typeface="+mn-lt"/>
              <a:sym typeface="+mn-lt"/>
            </a:endParaRPr>
          </a:p>
        </p:txBody>
      </p:sp>
      <p:sp>
        <p:nvSpPr>
          <p:cNvPr id="68" name="Text Placeholder 2">
            <a:extLst>
              <a:ext uri="{FF2B5EF4-FFF2-40B4-BE49-F238E27FC236}">
                <a16:creationId xmlns:a16="http://schemas.microsoft.com/office/drawing/2014/main" id="{5BE13820-C961-E74A-ACA2-CABAF8DA377F}"/>
              </a:ext>
            </a:extLst>
          </p:cNvPr>
          <p:cNvSpPr>
            <a:spLocks noGrp="1"/>
          </p:cNvSpPr>
          <p:nvPr>
            <p:custDataLst>
              <p:tags r:id="rId15"/>
            </p:custDataLst>
          </p:nvPr>
        </p:nvSpPr>
        <p:spPr bwMode="auto">
          <a:xfrm>
            <a:off x="7453313" y="1585913"/>
            <a:ext cx="5969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20D1709D-B893-4058-97EA-8E01E588A127}" type="datetime'''''''''''''''''2''''''''''''''''''''''''3'''''''''''''''''">
              <a:rPr lang="de-DE" altLang="en-US" sz="1400" b="1" smtClean="0"/>
              <a:pPr/>
              <a:t>23</a:t>
            </a:fld>
            <a:endParaRPr lang="de-DE" sz="1400" b="1" dirty="0">
              <a:latin typeface="+mn-lt"/>
              <a:sym typeface="+mn-lt"/>
            </a:endParaRPr>
          </a:p>
        </p:txBody>
      </p:sp>
      <p:sp>
        <p:nvSpPr>
          <p:cNvPr id="69" name="Text Placeholder 2">
            <a:extLst>
              <a:ext uri="{FF2B5EF4-FFF2-40B4-BE49-F238E27FC236}">
                <a16:creationId xmlns:a16="http://schemas.microsoft.com/office/drawing/2014/main" id="{3AD65F2F-ABA2-5347-A8B1-AFE78E80B692}"/>
              </a:ext>
            </a:extLst>
          </p:cNvPr>
          <p:cNvSpPr>
            <a:spLocks noGrp="1"/>
          </p:cNvSpPr>
          <p:nvPr>
            <p:custDataLst>
              <p:tags r:id="rId16"/>
            </p:custDataLst>
          </p:nvPr>
        </p:nvSpPr>
        <p:spPr bwMode="auto">
          <a:xfrm>
            <a:off x="8050212"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A57FA0B3-9A68-4B02-B709-6178103EFF3B}" type="datetime'2''''''''''''''''''''''''''''''''''''''''''''''4'''''''''">
              <a:rPr lang="de-DE" altLang="en-US" sz="1400" b="1" smtClean="0"/>
              <a:pPr/>
              <a:t>24</a:t>
            </a:fld>
            <a:endParaRPr lang="de-DE" sz="1400" b="1" dirty="0">
              <a:latin typeface="+mn-lt"/>
              <a:sym typeface="+mn-lt"/>
            </a:endParaRPr>
          </a:p>
        </p:txBody>
      </p:sp>
      <p:sp>
        <p:nvSpPr>
          <p:cNvPr id="70" name="Text Placeholder 2">
            <a:extLst>
              <a:ext uri="{FF2B5EF4-FFF2-40B4-BE49-F238E27FC236}">
                <a16:creationId xmlns:a16="http://schemas.microsoft.com/office/drawing/2014/main" id="{F039794C-A71E-F343-945F-6BF44B42FC7B}"/>
              </a:ext>
            </a:extLst>
          </p:cNvPr>
          <p:cNvSpPr>
            <a:spLocks noGrp="1"/>
          </p:cNvSpPr>
          <p:nvPr>
            <p:custDataLst>
              <p:tags r:id="rId17"/>
            </p:custDataLst>
          </p:nvPr>
        </p:nvSpPr>
        <p:spPr bwMode="auto">
          <a:xfrm>
            <a:off x="8648700" y="1585913"/>
            <a:ext cx="5969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8A362A20-8EE4-4A49-8FA3-393F6CE17677}" type="datetime'''''''2''5'''''">
              <a:rPr lang="de-DE" altLang="en-US" sz="1400" b="1" smtClean="0"/>
              <a:pPr/>
              <a:t>25</a:t>
            </a:fld>
            <a:endParaRPr lang="de-DE" sz="1400" b="1" dirty="0">
              <a:latin typeface="+mn-lt"/>
              <a:sym typeface="+mn-lt"/>
            </a:endParaRPr>
          </a:p>
        </p:txBody>
      </p:sp>
      <p:sp>
        <p:nvSpPr>
          <p:cNvPr id="71" name="Text Placeholder 2">
            <a:extLst>
              <a:ext uri="{FF2B5EF4-FFF2-40B4-BE49-F238E27FC236}">
                <a16:creationId xmlns:a16="http://schemas.microsoft.com/office/drawing/2014/main" id="{40230032-B307-484B-A1AB-D16AF3736BE7}"/>
              </a:ext>
            </a:extLst>
          </p:cNvPr>
          <p:cNvSpPr>
            <a:spLocks noGrp="1"/>
          </p:cNvSpPr>
          <p:nvPr>
            <p:custDataLst>
              <p:tags r:id="rId18"/>
            </p:custDataLst>
          </p:nvPr>
        </p:nvSpPr>
        <p:spPr bwMode="auto">
          <a:xfrm>
            <a:off x="9245600" y="1585913"/>
            <a:ext cx="5969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925096C2-A32F-44C3-9F27-F60BA404B243}" type="datetime'''''''''''2''''6'''''''''''">
              <a:rPr lang="de-DE" altLang="en-US" sz="1400" b="1" smtClean="0"/>
              <a:pPr/>
              <a:t>26</a:t>
            </a:fld>
            <a:endParaRPr lang="de-DE" sz="1400" b="1" dirty="0">
              <a:latin typeface="+mn-lt"/>
              <a:sym typeface="+mn-lt"/>
            </a:endParaRPr>
          </a:p>
        </p:txBody>
      </p:sp>
      <p:sp>
        <p:nvSpPr>
          <p:cNvPr id="72" name="Text Placeholder 2">
            <a:extLst>
              <a:ext uri="{FF2B5EF4-FFF2-40B4-BE49-F238E27FC236}">
                <a16:creationId xmlns:a16="http://schemas.microsoft.com/office/drawing/2014/main" id="{4C0969B1-9887-FD4F-A629-6698BA581915}"/>
              </a:ext>
            </a:extLst>
          </p:cNvPr>
          <p:cNvSpPr>
            <a:spLocks noGrp="1"/>
          </p:cNvSpPr>
          <p:nvPr>
            <p:custDataLst>
              <p:tags r:id="rId19"/>
            </p:custDataLst>
          </p:nvPr>
        </p:nvSpPr>
        <p:spPr bwMode="auto">
          <a:xfrm>
            <a:off x="9842499" y="1585913"/>
            <a:ext cx="598488"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E46ED50D-9AB9-4C48-8EE0-CE75C885943F}" type="datetime'''''''''''2''''''''''''''7'''''''''''''''''''''''''">
              <a:rPr lang="de-DE" altLang="en-US" sz="1400" b="1" smtClean="0"/>
              <a:pPr/>
              <a:t>27</a:t>
            </a:fld>
            <a:endParaRPr lang="de-DE" sz="1400" b="1" dirty="0">
              <a:latin typeface="+mn-lt"/>
              <a:sym typeface="+mn-lt"/>
            </a:endParaRPr>
          </a:p>
        </p:txBody>
      </p:sp>
      <p:sp>
        <p:nvSpPr>
          <p:cNvPr id="73" name="Text Placeholder 2">
            <a:extLst>
              <a:ext uri="{FF2B5EF4-FFF2-40B4-BE49-F238E27FC236}">
                <a16:creationId xmlns:a16="http://schemas.microsoft.com/office/drawing/2014/main" id="{48AAF301-D5D0-2648-A43A-0CF9B0940549}"/>
              </a:ext>
            </a:extLst>
          </p:cNvPr>
          <p:cNvSpPr>
            <a:spLocks noGrp="1"/>
          </p:cNvSpPr>
          <p:nvPr>
            <p:custDataLst>
              <p:tags r:id="rId20"/>
            </p:custDataLst>
          </p:nvPr>
        </p:nvSpPr>
        <p:spPr bwMode="auto">
          <a:xfrm>
            <a:off x="10440988" y="1585913"/>
            <a:ext cx="596900" cy="260350"/>
          </a:xfrm>
          <a:prstGeom prst="rect">
            <a:avLst/>
          </a:prstGeom>
          <a:noFill/>
          <a:ln w="9525" algn="ctr">
            <a:solidFill>
              <a:schemeClr val="tx1"/>
            </a:solidFill>
          </a:ln>
          <a:extLst>
            <a:ext uri="{909E8E84-426E-40DD-AFC4-6F175D3DCCD1}">
              <a14:hiddenFill xmlns:a14="http://schemas.microsoft.com/office/drawing/2010/main">
                <a:solidFill>
                  <a:scrgbClr r="0" g="0" b="0"/>
                </a:solidFill>
              </a14:hiddenFill>
            </a:ext>
          </a:extLst>
        </p:spPr>
        <p:txBody>
          <a:bodyPr vert="horz" wrap="none" lIns="0" tIns="23813" rIns="0" bIns="23813" numCol="1" spcCol="0" rtlCol="0" anchor="ctr"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lgn="ctr">
              <a:spcBef>
                <a:spcPct val="0"/>
              </a:spcBef>
              <a:spcAft>
                <a:spcPct val="0"/>
              </a:spcAft>
              <a:buNone/>
            </a:pPr>
            <a:fld id="{9D540D51-295D-4CD8-8643-2227824FB1F5}" type="datetime'''2''''8'''''''">
              <a:rPr lang="de-DE" altLang="en-US" sz="1400" b="1" smtClean="0"/>
              <a:pPr/>
              <a:t>28</a:t>
            </a:fld>
            <a:endParaRPr lang="de-DE" sz="1400" b="1" dirty="0">
              <a:latin typeface="+mn-lt"/>
              <a:sym typeface="+mn-lt"/>
            </a:endParaRPr>
          </a:p>
        </p:txBody>
      </p:sp>
      <p:cxnSp>
        <p:nvCxnSpPr>
          <p:cNvPr id="79" name="Straight Connector 78">
            <a:extLst>
              <a:ext uri="{FF2B5EF4-FFF2-40B4-BE49-F238E27FC236}">
                <a16:creationId xmlns:a16="http://schemas.microsoft.com/office/drawing/2014/main" id="{171761E5-EDCD-6443-90EE-46D8059E96E9}"/>
              </a:ext>
            </a:extLst>
          </p:cNvPr>
          <p:cNvCxnSpPr/>
          <p:nvPr>
            <p:custDataLst>
              <p:tags r:id="rId21"/>
            </p:custDataLst>
          </p:nvPr>
        </p:nvCxnSpPr>
        <p:spPr bwMode="auto">
          <a:xfrm>
            <a:off x="9501188" y="1846263"/>
            <a:ext cx="0" cy="4181475"/>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696AFC-BC3A-E247-A37F-29AF7634A269}"/>
              </a:ext>
            </a:extLst>
          </p:cNvPr>
          <p:cNvCxnSpPr/>
          <p:nvPr>
            <p:custDataLst>
              <p:tags r:id="rId22"/>
            </p:custDataLst>
          </p:nvPr>
        </p:nvCxnSpPr>
        <p:spPr bwMode="auto">
          <a:xfrm>
            <a:off x="4295775" y="1846263"/>
            <a:ext cx="0" cy="4181475"/>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Gerader Verbinder 41">
            <a:extLst>
              <a:ext uri="{FF2B5EF4-FFF2-40B4-BE49-F238E27FC236}">
                <a16:creationId xmlns:a16="http://schemas.microsoft.com/office/drawing/2014/main" id="{84FF584B-DE4B-2740-8669-C10BC386C0D1}"/>
              </a:ext>
            </a:extLst>
          </p:cNvPr>
          <p:cNvCxnSpPr/>
          <p:nvPr>
            <p:custDataLst>
              <p:tags r:id="rId23"/>
            </p:custDataLst>
          </p:nvPr>
        </p:nvCxnSpPr>
        <p:spPr bwMode="auto">
          <a:xfrm>
            <a:off x="2759075" y="1846263"/>
            <a:ext cx="0" cy="4181475"/>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BB940B75-EC07-D944-8D7D-35E8D3525F4E}"/>
              </a:ext>
            </a:extLst>
          </p:cNvPr>
          <p:cNvCxnSpPr/>
          <p:nvPr>
            <p:custDataLst>
              <p:tags r:id="rId24"/>
            </p:custDataLst>
          </p:nvPr>
        </p:nvCxnSpPr>
        <p:spPr bwMode="auto">
          <a:xfrm>
            <a:off x="6940550" y="1846263"/>
            <a:ext cx="0" cy="4181475"/>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Gerader Verbinder 42">
            <a:extLst>
              <a:ext uri="{FF2B5EF4-FFF2-40B4-BE49-F238E27FC236}">
                <a16:creationId xmlns:a16="http://schemas.microsoft.com/office/drawing/2014/main" id="{B468BC1E-09F3-694D-9751-415C854CEBBE}"/>
              </a:ext>
            </a:extLst>
          </p:cNvPr>
          <p:cNvCxnSpPr/>
          <p:nvPr>
            <p:custDataLst>
              <p:tags r:id="rId25"/>
            </p:custDataLst>
          </p:nvPr>
        </p:nvCxnSpPr>
        <p:spPr bwMode="auto">
          <a:xfrm>
            <a:off x="11037888" y="1846263"/>
            <a:ext cx="0" cy="4181475"/>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76" name="Gerader Verbinder 44">
            <a:extLst>
              <a:ext uri="{FF2B5EF4-FFF2-40B4-BE49-F238E27FC236}">
                <a16:creationId xmlns:a16="http://schemas.microsoft.com/office/drawing/2014/main" id="{AF8FE828-2D8F-8D48-BF06-0A6326B96BBD}"/>
              </a:ext>
            </a:extLst>
          </p:cNvPr>
          <p:cNvCxnSpPr/>
          <p:nvPr>
            <p:custDataLst>
              <p:tags r:id="rId26"/>
            </p:custDataLst>
          </p:nvPr>
        </p:nvCxnSpPr>
        <p:spPr bwMode="auto">
          <a:xfrm>
            <a:off x="830263" y="1846263"/>
            <a:ext cx="0" cy="4181475"/>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8942363-F587-554D-ADF6-986F2AEBC144}"/>
              </a:ext>
            </a:extLst>
          </p:cNvPr>
          <p:cNvCxnSpPr/>
          <p:nvPr>
            <p:custDataLst>
              <p:tags r:id="rId27"/>
            </p:custDataLst>
          </p:nvPr>
        </p:nvCxnSpPr>
        <p:spPr bwMode="auto">
          <a:xfrm>
            <a:off x="830263" y="3648075"/>
            <a:ext cx="10207625"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2F56FB9-A858-D046-B1E1-C8974FB08FC8}"/>
              </a:ext>
            </a:extLst>
          </p:cNvPr>
          <p:cNvCxnSpPr/>
          <p:nvPr>
            <p:custDataLst>
              <p:tags r:id="rId28"/>
            </p:custDataLst>
          </p:nvPr>
        </p:nvCxnSpPr>
        <p:spPr bwMode="auto">
          <a:xfrm>
            <a:off x="830263" y="3051175"/>
            <a:ext cx="10207625" cy="0"/>
          </a:xfrm>
          <a:prstGeom prst="line">
            <a:avLst/>
          </a:prstGeom>
          <a:ln w="317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Gerader Verbinder 9">
            <a:extLst>
              <a:ext uri="{FF2B5EF4-FFF2-40B4-BE49-F238E27FC236}">
                <a16:creationId xmlns:a16="http://schemas.microsoft.com/office/drawing/2014/main" id="{07D09A38-D004-2148-9791-62E51BFBD6E3}"/>
              </a:ext>
            </a:extLst>
          </p:cNvPr>
          <p:cNvCxnSpPr/>
          <p:nvPr>
            <p:custDataLst>
              <p:tags r:id="rId29"/>
            </p:custDataLst>
          </p:nvPr>
        </p:nvCxnSpPr>
        <p:spPr bwMode="auto">
          <a:xfrm>
            <a:off x="830263" y="5397500"/>
            <a:ext cx="10207625" cy="0"/>
          </a:xfrm>
          <a:prstGeom prst="line">
            <a:avLst/>
          </a:prstGeom>
          <a:noFill/>
          <a:ln w="317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8922625E-A988-8443-8209-590B3679F7DA}"/>
              </a:ext>
            </a:extLst>
          </p:cNvPr>
          <p:cNvCxnSpPr/>
          <p:nvPr>
            <p:custDataLst>
              <p:tags r:id="rId30"/>
            </p:custDataLst>
          </p:nvPr>
        </p:nvCxnSpPr>
        <p:spPr bwMode="gray">
          <a:xfrm>
            <a:off x="3441700" y="1846263"/>
            <a:ext cx="0" cy="4181475"/>
          </a:xfrm>
          <a:prstGeom prst="line">
            <a:avLst/>
          </a:prstGeom>
          <a:ln w="19050" cap="flat" cmpd="sng" algn="ctr">
            <a:solidFill>
              <a:srgbClr val="75A2D6"/>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F8F8963-E183-0941-9C4E-654C73ADDD97}"/>
              </a:ext>
            </a:extLst>
          </p:cNvPr>
          <p:cNvCxnSpPr/>
          <p:nvPr>
            <p:custDataLst>
              <p:tags r:id="rId31"/>
            </p:custDataLst>
          </p:nvPr>
        </p:nvCxnSpPr>
        <p:spPr bwMode="gray">
          <a:xfrm>
            <a:off x="5233988" y="1846263"/>
            <a:ext cx="0" cy="4181475"/>
          </a:xfrm>
          <a:prstGeom prst="line">
            <a:avLst/>
          </a:prstGeom>
          <a:ln w="19050" cap="flat" cmpd="sng" algn="ctr">
            <a:solidFill>
              <a:srgbClr val="75A2D6"/>
            </a:solidFill>
            <a:prstDash val="lg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Gerader Verbinder 59">
            <a:extLst>
              <a:ext uri="{FF2B5EF4-FFF2-40B4-BE49-F238E27FC236}">
                <a16:creationId xmlns:a16="http://schemas.microsoft.com/office/drawing/2014/main" id="{C01EBD12-B5C5-7F4D-8A08-B232648EE9CE}"/>
              </a:ext>
            </a:extLst>
          </p:cNvPr>
          <p:cNvCxnSpPr/>
          <p:nvPr>
            <p:custDataLst>
              <p:tags r:id="rId32"/>
            </p:custDataLst>
          </p:nvPr>
        </p:nvCxnSpPr>
        <p:spPr bwMode="auto">
          <a:xfrm>
            <a:off x="830263" y="6027738"/>
            <a:ext cx="10207625" cy="0"/>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cxnSp>
        <p:nvCxnSpPr>
          <p:cNvPr id="85" name="Gerader Verbinder 61">
            <a:extLst>
              <a:ext uri="{FF2B5EF4-FFF2-40B4-BE49-F238E27FC236}">
                <a16:creationId xmlns:a16="http://schemas.microsoft.com/office/drawing/2014/main" id="{D99B0192-A818-8C43-AA1C-64E2E1718819}"/>
              </a:ext>
            </a:extLst>
          </p:cNvPr>
          <p:cNvCxnSpPr/>
          <p:nvPr>
            <p:custDataLst>
              <p:tags r:id="rId33"/>
            </p:custDataLst>
          </p:nvPr>
        </p:nvCxnSpPr>
        <p:spPr bwMode="auto">
          <a:xfrm>
            <a:off x="830263" y="1846263"/>
            <a:ext cx="10207625" cy="0"/>
          </a:xfrm>
          <a:prstGeom prst="line">
            <a:avLst/>
          </a:prstGeom>
          <a:noFill/>
          <a:ln w="9525" cap="flat" cmpd="sng" algn="ctr">
            <a:solidFill>
              <a:schemeClr val="tx1"/>
            </a:solidFill>
            <a:prstDash val="solid"/>
            <a:round/>
            <a:headEnd type="none" w="med" len="med"/>
            <a:tailEnd type="none" w="med" len="med"/>
          </a:ln>
          <a:effectLst/>
          <a:extLs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86" name="Chevron 85">
            <a:extLst>
              <a:ext uri="{FF2B5EF4-FFF2-40B4-BE49-F238E27FC236}">
                <a16:creationId xmlns:a16="http://schemas.microsoft.com/office/drawing/2014/main" id="{C2251832-122E-FD43-96C7-830B6C72DA5D}"/>
              </a:ext>
            </a:extLst>
          </p:cNvPr>
          <p:cNvSpPr/>
          <p:nvPr>
            <p:custDataLst>
              <p:tags r:id="rId34"/>
            </p:custDataLst>
          </p:nvPr>
        </p:nvSpPr>
        <p:spPr bwMode="auto">
          <a:xfrm>
            <a:off x="8934450" y="4381500"/>
            <a:ext cx="1249363" cy="285750"/>
          </a:xfrm>
          <a:prstGeom prst="chevron">
            <a:avLst>
              <a:gd name="adj" fmla="val 18333"/>
            </a:avLst>
          </a:prstGeom>
          <a:solidFill>
            <a:srgbClr val="9FE7E5"/>
          </a:solidFill>
          <a:ln w="19050" cap="flat" cmpd="sng" algn="ctr">
            <a:solidFill>
              <a:schemeClr val="accent2"/>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0" numCol="1" spcCol="0" rtlCol="0" anchor="ctr" anchorCtr="0">
            <a:noAutofit/>
          </a:bodyPr>
          <a:lstStyle/>
          <a:p>
            <a:pPr>
              <a:spcBef>
                <a:spcPct val="0"/>
              </a:spcBef>
              <a:spcAft>
                <a:spcPct val="0"/>
              </a:spcAft>
            </a:pPr>
            <a:endParaRPr lang="de-DE">
              <a:solidFill>
                <a:schemeClr val="tx1"/>
              </a:solidFill>
              <a:ea typeface="+mj-ea"/>
              <a:cs typeface="+mj-cs"/>
              <a:sym typeface="+mn-lt"/>
            </a:endParaRPr>
          </a:p>
        </p:txBody>
      </p:sp>
      <p:sp>
        <p:nvSpPr>
          <p:cNvPr id="87" name="Chevron 86">
            <a:extLst>
              <a:ext uri="{FF2B5EF4-FFF2-40B4-BE49-F238E27FC236}">
                <a16:creationId xmlns:a16="http://schemas.microsoft.com/office/drawing/2014/main" id="{700D0C50-43D5-B84E-870F-A7EA9293EE3B}"/>
              </a:ext>
            </a:extLst>
          </p:cNvPr>
          <p:cNvSpPr/>
          <p:nvPr>
            <p:custDataLst>
              <p:tags r:id="rId35"/>
            </p:custDataLst>
          </p:nvPr>
        </p:nvSpPr>
        <p:spPr bwMode="gray">
          <a:xfrm>
            <a:off x="5178425" y="2541588"/>
            <a:ext cx="823913" cy="295275"/>
          </a:xfrm>
          <a:prstGeom prst="chevron">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0"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88" name="Pentagon 87">
            <a:extLst>
              <a:ext uri="{FF2B5EF4-FFF2-40B4-BE49-F238E27FC236}">
                <a16:creationId xmlns:a16="http://schemas.microsoft.com/office/drawing/2014/main" id="{65D82A0B-6C13-774E-94CD-46FF2856CFD2}"/>
              </a:ext>
            </a:extLst>
          </p:cNvPr>
          <p:cNvSpPr/>
          <p:nvPr>
            <p:custDataLst>
              <p:tags r:id="rId36"/>
            </p:custDataLst>
          </p:nvPr>
        </p:nvSpPr>
        <p:spPr bwMode="gray">
          <a:xfrm>
            <a:off x="6429375" y="4376738"/>
            <a:ext cx="2560638" cy="295275"/>
          </a:xfrm>
          <a:prstGeom prst="homePlate">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26988"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91" name="Pentagon 90">
            <a:extLst>
              <a:ext uri="{FF2B5EF4-FFF2-40B4-BE49-F238E27FC236}">
                <a16:creationId xmlns:a16="http://schemas.microsoft.com/office/drawing/2014/main" id="{42C6ABED-E6A1-244F-AB24-447571237904}"/>
              </a:ext>
            </a:extLst>
          </p:cNvPr>
          <p:cNvSpPr/>
          <p:nvPr>
            <p:custDataLst>
              <p:tags r:id="rId37"/>
            </p:custDataLst>
          </p:nvPr>
        </p:nvSpPr>
        <p:spPr bwMode="gray">
          <a:xfrm>
            <a:off x="5233987" y="3863975"/>
            <a:ext cx="1195388" cy="295275"/>
          </a:xfrm>
          <a:prstGeom prst="homePlate">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26988"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89" name="Pentagon 88">
            <a:extLst>
              <a:ext uri="{FF2B5EF4-FFF2-40B4-BE49-F238E27FC236}">
                <a16:creationId xmlns:a16="http://schemas.microsoft.com/office/drawing/2014/main" id="{2EBC0219-279B-EF48-87EF-CC8026DC3230}"/>
              </a:ext>
            </a:extLst>
          </p:cNvPr>
          <p:cNvSpPr/>
          <p:nvPr>
            <p:custDataLst>
              <p:tags r:id="rId38"/>
            </p:custDataLst>
          </p:nvPr>
        </p:nvSpPr>
        <p:spPr bwMode="gray">
          <a:xfrm>
            <a:off x="8307388" y="4887913"/>
            <a:ext cx="1876425" cy="295275"/>
          </a:xfrm>
          <a:prstGeom prst="homePlate">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25400"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90" name="Pentagon 89">
            <a:extLst>
              <a:ext uri="{FF2B5EF4-FFF2-40B4-BE49-F238E27FC236}">
                <a16:creationId xmlns:a16="http://schemas.microsoft.com/office/drawing/2014/main" id="{7E62F04E-516A-6E4E-BD32-833A0166FC0A}"/>
              </a:ext>
            </a:extLst>
          </p:cNvPr>
          <p:cNvSpPr/>
          <p:nvPr>
            <p:custDataLst>
              <p:tags r:id="rId39"/>
            </p:custDataLst>
          </p:nvPr>
        </p:nvSpPr>
        <p:spPr bwMode="gray">
          <a:xfrm>
            <a:off x="3527425" y="2541588"/>
            <a:ext cx="1706563" cy="295275"/>
          </a:xfrm>
          <a:prstGeom prst="homePlate">
            <a:avLst>
              <a:gd name="adj" fmla="val 18280"/>
            </a:avLst>
          </a:prstGeom>
          <a:solidFill>
            <a:schemeClr val="tx2"/>
          </a:solidFill>
          <a:ln w="9525" cap="flat"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rIns="26988" numCol="1" spcCol="0" rtlCol="0" anchor="ctr" anchorCtr="0">
            <a:noAutofit/>
          </a:bodyPr>
          <a:lstStyle/>
          <a:p>
            <a:pPr>
              <a:spcBef>
                <a:spcPct val="0"/>
              </a:spcBef>
              <a:spcAft>
                <a:spcPct val="0"/>
              </a:spcAft>
            </a:pPr>
            <a:endParaRPr lang="de-DE">
              <a:solidFill>
                <a:schemeClr val="bg1"/>
              </a:solidFill>
              <a:ea typeface="+mj-ea"/>
              <a:cs typeface="+mj-cs"/>
              <a:sym typeface="+mn-lt"/>
            </a:endParaRPr>
          </a:p>
        </p:txBody>
      </p:sp>
      <p:sp>
        <p:nvSpPr>
          <p:cNvPr id="92" name="Rectangle 91">
            <a:extLst>
              <a:ext uri="{FF2B5EF4-FFF2-40B4-BE49-F238E27FC236}">
                <a16:creationId xmlns:a16="http://schemas.microsoft.com/office/drawing/2014/main" id="{B22D92E5-1D12-A04D-9BE8-FB5AC8E54BBD}"/>
              </a:ext>
            </a:extLst>
          </p:cNvPr>
          <p:cNvSpPr/>
          <p:nvPr>
            <p:custDataLst>
              <p:tags r:id="rId40"/>
            </p:custDataLst>
          </p:nvPr>
        </p:nvSpPr>
        <p:spPr bwMode="gray">
          <a:xfrm>
            <a:off x="5319713" y="5649913"/>
            <a:ext cx="4779963" cy="79375"/>
          </a:xfrm>
          <a:prstGeom prst="rect">
            <a:avLst/>
          </a:prstGeom>
          <a:solidFill>
            <a:srgbClr val="9FE7E5"/>
          </a:solidFill>
          <a:ln w="19050" cap="flat" cmpd="sng" algn="ctr">
            <a:solidFill>
              <a:srgbClr val="9FE7E5"/>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Triangle 92">
            <a:extLst>
              <a:ext uri="{FF2B5EF4-FFF2-40B4-BE49-F238E27FC236}">
                <a16:creationId xmlns:a16="http://schemas.microsoft.com/office/drawing/2014/main" id="{489A9514-2377-1546-860E-AECFBF6EAF76}"/>
              </a:ext>
            </a:extLst>
          </p:cNvPr>
          <p:cNvSpPr/>
          <p:nvPr>
            <p:custDataLst>
              <p:tags r:id="rId41"/>
            </p:custDataLst>
          </p:nvPr>
        </p:nvSpPr>
        <p:spPr bwMode="gray">
          <a:xfrm>
            <a:off x="3384550" y="2111375"/>
            <a:ext cx="114300" cy="114300"/>
          </a:xfrm>
          <a:prstGeom prst="triangle">
            <a:avLst/>
          </a:prstGeom>
          <a:solidFill>
            <a:srgbClr val="75A2D6"/>
          </a:solidFill>
          <a:ln w="9525" cap="flat" cmpd="sng" algn="ctr">
            <a:solidFill>
              <a:srgbClr val="75A2D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Triangle 93">
            <a:extLst>
              <a:ext uri="{FF2B5EF4-FFF2-40B4-BE49-F238E27FC236}">
                <a16:creationId xmlns:a16="http://schemas.microsoft.com/office/drawing/2014/main" id="{D8039936-B418-F94F-B1B6-6C77371BECE4}"/>
              </a:ext>
            </a:extLst>
          </p:cNvPr>
          <p:cNvSpPr/>
          <p:nvPr>
            <p:custDataLst>
              <p:tags r:id="rId42"/>
            </p:custDataLst>
          </p:nvPr>
        </p:nvSpPr>
        <p:spPr bwMode="gray">
          <a:xfrm>
            <a:off x="5176838" y="3284538"/>
            <a:ext cx="114300" cy="114300"/>
          </a:xfrm>
          <a:prstGeom prst="triangle">
            <a:avLst/>
          </a:prstGeom>
          <a:solidFill>
            <a:srgbClr val="75A2D6"/>
          </a:solidFill>
          <a:ln w="9525" cap="flat" cmpd="sng" algn="ctr">
            <a:solidFill>
              <a:srgbClr val="75A2D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Text Placeholder 2">
            <a:extLst>
              <a:ext uri="{FF2B5EF4-FFF2-40B4-BE49-F238E27FC236}">
                <a16:creationId xmlns:a16="http://schemas.microsoft.com/office/drawing/2014/main" id="{AE572239-8831-0549-A055-671D109D52E2}"/>
              </a:ext>
            </a:extLst>
          </p:cNvPr>
          <p:cNvSpPr>
            <a:spLocks noGrp="1"/>
          </p:cNvSpPr>
          <p:nvPr>
            <p:custDataLst>
              <p:tags r:id="rId43"/>
            </p:custDataLst>
          </p:nvPr>
        </p:nvSpPr>
        <p:spPr bwMode="auto">
          <a:xfrm>
            <a:off x="901700" y="2070100"/>
            <a:ext cx="106997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altLang="en-US" sz="1400" dirty="0">
                <a:latin typeface="+mn-lt"/>
                <a:sym typeface="+mn-lt"/>
              </a:rPr>
              <a:t>Project </a:t>
            </a:r>
            <a:r>
              <a:rPr lang="de-DE" altLang="en-US" sz="1400" dirty="0" err="1">
                <a:latin typeface="+mn-lt"/>
                <a:sym typeface="+mn-lt"/>
              </a:rPr>
              <a:t>start</a:t>
            </a:r>
            <a:r>
              <a:rPr lang="de-DE" altLang="en-US" sz="1400" dirty="0">
                <a:latin typeface="+mn-lt"/>
                <a:sym typeface="+mn-lt"/>
              </a:rPr>
              <a:t> </a:t>
            </a:r>
            <a:endParaRPr lang="de-DE" sz="1400" dirty="0">
              <a:latin typeface="+mn-lt"/>
              <a:sym typeface="+mn-lt"/>
            </a:endParaRPr>
          </a:p>
        </p:txBody>
      </p:sp>
      <p:sp>
        <p:nvSpPr>
          <p:cNvPr id="97" name="Text Placeholder 2">
            <a:extLst>
              <a:ext uri="{FF2B5EF4-FFF2-40B4-BE49-F238E27FC236}">
                <a16:creationId xmlns:a16="http://schemas.microsoft.com/office/drawing/2014/main" id="{A090B286-3508-824C-9D4A-EBD835649B5B}"/>
              </a:ext>
            </a:extLst>
          </p:cNvPr>
          <p:cNvSpPr>
            <a:spLocks noGrp="1"/>
          </p:cNvSpPr>
          <p:nvPr>
            <p:custDataLst>
              <p:tags r:id="rId44"/>
            </p:custDataLst>
          </p:nvPr>
        </p:nvSpPr>
        <p:spPr bwMode="auto">
          <a:xfrm>
            <a:off x="901700" y="1609725"/>
            <a:ext cx="788988"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en-GB" sz="1400" b="1" dirty="0">
                <a:solidFill>
                  <a:schemeClr val="bg1"/>
                </a:solidFill>
                <a:latin typeface="Maven Pro"/>
                <a:sym typeface="Maven Pro"/>
              </a:rPr>
              <a:t>Milestone</a:t>
            </a:r>
            <a:r>
              <a:rPr lang="de-DE" altLang="en-US" sz="1400" b="1" dirty="0">
                <a:solidFill>
                  <a:schemeClr val="bg1"/>
                </a:solidFill>
              </a:rPr>
              <a:t> </a:t>
            </a:r>
            <a:endParaRPr lang="de-DE" sz="1400" b="1" dirty="0">
              <a:solidFill>
                <a:schemeClr val="bg1"/>
              </a:solidFill>
              <a:latin typeface="+mn-lt"/>
              <a:sym typeface="+mn-lt"/>
            </a:endParaRPr>
          </a:p>
        </p:txBody>
      </p:sp>
      <p:sp useBgFill="1">
        <p:nvSpPr>
          <p:cNvPr id="101" name="Rectangle 100">
            <a:extLst>
              <a:ext uri="{FF2B5EF4-FFF2-40B4-BE49-F238E27FC236}">
                <a16:creationId xmlns:a16="http://schemas.microsoft.com/office/drawing/2014/main" id="{6AE7C2CB-0C17-944A-9B73-512D53EA0A3D}"/>
              </a:ext>
            </a:extLst>
          </p:cNvPr>
          <p:cNvSpPr/>
          <p:nvPr>
            <p:custDataLst>
              <p:tags r:id="rId45"/>
            </p:custDataLst>
          </p:nvPr>
        </p:nvSpPr>
        <p:spPr bwMode="auto">
          <a:xfrm>
            <a:off x="2944813" y="2247900"/>
            <a:ext cx="995363" cy="228600"/>
          </a:xfrm>
          <a:prstGeom prst="rect">
            <a:avLst/>
          </a:pr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spcBef>
                <a:spcPct val="0"/>
              </a:spcBef>
              <a:spcAft>
                <a:spcPct val="0"/>
              </a:spcAft>
            </a:pPr>
            <a:fld id="{247E3CFB-2E79-413F-9578-47F4840540AF}" type="datetime'''''''''21.''0''''''''4''.''''2''''''''''''''''''''0''''2''1'">
              <a:rPr lang="de-DE" altLang="en-US" b="1" smtClean="0">
                <a:solidFill>
                  <a:srgbClr val="75A2D6"/>
                </a:solidFill>
                <a:ea typeface="+mj-ea"/>
                <a:cs typeface="+mj-cs"/>
              </a:rPr>
              <a:pPr/>
              <a:t>21.04.2021</a:t>
            </a:fld>
            <a:endParaRPr lang="de-DE" b="1" dirty="0">
              <a:solidFill>
                <a:srgbClr val="75A2D6"/>
              </a:solidFill>
              <a:ea typeface="+mj-ea"/>
              <a:cs typeface="+mj-cs"/>
              <a:sym typeface="+mn-lt"/>
            </a:endParaRPr>
          </a:p>
        </p:txBody>
      </p:sp>
      <p:sp>
        <p:nvSpPr>
          <p:cNvPr id="103" name="Text Placeholder 2">
            <a:extLst>
              <a:ext uri="{FF2B5EF4-FFF2-40B4-BE49-F238E27FC236}">
                <a16:creationId xmlns:a16="http://schemas.microsoft.com/office/drawing/2014/main" id="{0310A79C-F909-2A4A-BB4C-E709EA5B8094}"/>
              </a:ext>
            </a:extLst>
          </p:cNvPr>
          <p:cNvSpPr>
            <a:spLocks noGrp="1"/>
          </p:cNvSpPr>
          <p:nvPr>
            <p:custDataLst>
              <p:tags r:id="rId46"/>
            </p:custDataLst>
          </p:nvPr>
        </p:nvSpPr>
        <p:spPr bwMode="auto">
          <a:xfrm>
            <a:off x="901699" y="2582863"/>
            <a:ext cx="1785938"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altLang="en-US" sz="1400" b="1" dirty="0" err="1">
                <a:latin typeface="+mn-lt"/>
                <a:sym typeface="+mn-lt"/>
              </a:rPr>
              <a:t>Exploratory</a:t>
            </a:r>
            <a:r>
              <a:rPr lang="de-DE" altLang="en-US" sz="1400" b="1" dirty="0">
                <a:latin typeface="+mn-lt"/>
                <a:sym typeface="+mn-lt"/>
              </a:rPr>
              <a:t> Analysis</a:t>
            </a:r>
            <a:endParaRPr lang="de-DE" sz="1400" b="1" dirty="0">
              <a:latin typeface="+mn-lt"/>
              <a:sym typeface="+mn-lt"/>
            </a:endParaRPr>
          </a:p>
        </p:txBody>
      </p:sp>
      <p:sp>
        <p:nvSpPr>
          <p:cNvPr id="104" name="Text Placeholder 2">
            <a:extLst>
              <a:ext uri="{FF2B5EF4-FFF2-40B4-BE49-F238E27FC236}">
                <a16:creationId xmlns:a16="http://schemas.microsoft.com/office/drawing/2014/main" id="{84450376-30A3-0C49-BB79-9A76CFDF6929}"/>
              </a:ext>
            </a:extLst>
          </p:cNvPr>
          <p:cNvSpPr>
            <a:spLocks noGrp="1"/>
          </p:cNvSpPr>
          <p:nvPr>
            <p:custDataLst>
              <p:tags r:id="rId47"/>
            </p:custDataLst>
          </p:nvPr>
        </p:nvSpPr>
        <p:spPr bwMode="auto">
          <a:xfrm>
            <a:off x="901701" y="5591175"/>
            <a:ext cx="1484313"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en-US" altLang="en-US" sz="1400" dirty="0"/>
              <a:t>Final presentation</a:t>
            </a:r>
            <a:endParaRPr lang="en-US" sz="1400" dirty="0">
              <a:latin typeface="+mn-lt"/>
              <a:sym typeface="+mn-lt"/>
            </a:endParaRPr>
          </a:p>
        </p:txBody>
      </p:sp>
      <p:sp>
        <p:nvSpPr>
          <p:cNvPr id="100" name="Text Placeholder 2">
            <a:extLst>
              <a:ext uri="{FF2B5EF4-FFF2-40B4-BE49-F238E27FC236}">
                <a16:creationId xmlns:a16="http://schemas.microsoft.com/office/drawing/2014/main" id="{9B612A53-82B1-DE4D-AF9D-2065826FF2BF}"/>
              </a:ext>
            </a:extLst>
          </p:cNvPr>
          <p:cNvSpPr>
            <a:spLocks noGrp="1"/>
          </p:cNvSpPr>
          <p:nvPr>
            <p:custDataLst>
              <p:tags r:id="rId48"/>
            </p:custDataLst>
          </p:nvPr>
        </p:nvSpPr>
        <p:spPr bwMode="auto">
          <a:xfrm>
            <a:off x="901700" y="4929188"/>
            <a:ext cx="174307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sz="1400" b="1" dirty="0"/>
              <a:t>Regression Analysis</a:t>
            </a:r>
            <a:endParaRPr lang="de-DE" sz="1400" b="1" dirty="0">
              <a:latin typeface="+mn-lt"/>
              <a:sym typeface="+mn-lt"/>
            </a:endParaRPr>
          </a:p>
        </p:txBody>
      </p:sp>
      <p:sp>
        <p:nvSpPr>
          <p:cNvPr id="102" name="Text Placeholder 2">
            <a:extLst>
              <a:ext uri="{FF2B5EF4-FFF2-40B4-BE49-F238E27FC236}">
                <a16:creationId xmlns:a16="http://schemas.microsoft.com/office/drawing/2014/main" id="{5A53B36E-E620-DE43-BC76-3A0A2436B40D}"/>
              </a:ext>
            </a:extLst>
          </p:cNvPr>
          <p:cNvSpPr>
            <a:spLocks noGrp="1"/>
          </p:cNvSpPr>
          <p:nvPr>
            <p:custDataLst>
              <p:tags r:id="rId49"/>
            </p:custDataLst>
          </p:nvPr>
        </p:nvSpPr>
        <p:spPr bwMode="auto">
          <a:xfrm>
            <a:off x="901700" y="3905250"/>
            <a:ext cx="1746250"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sz="1400" b="1" dirty="0" err="1"/>
              <a:t>Correlation</a:t>
            </a:r>
            <a:r>
              <a:rPr lang="de-DE" sz="1400" b="1" dirty="0"/>
              <a:t> Analysis</a:t>
            </a:r>
            <a:endParaRPr lang="de-DE" sz="1400" b="1" dirty="0">
              <a:latin typeface="+mn-lt"/>
              <a:sym typeface="+mn-lt"/>
            </a:endParaRPr>
          </a:p>
        </p:txBody>
      </p:sp>
      <p:sp useBgFill="1">
        <p:nvSpPr>
          <p:cNvPr id="99" name="Rectangle 98">
            <a:extLst>
              <a:ext uri="{FF2B5EF4-FFF2-40B4-BE49-F238E27FC236}">
                <a16:creationId xmlns:a16="http://schemas.microsoft.com/office/drawing/2014/main" id="{9CB49B20-F021-1848-9CCD-B89B1DF998ED}"/>
              </a:ext>
            </a:extLst>
          </p:cNvPr>
          <p:cNvSpPr/>
          <p:nvPr>
            <p:custDataLst>
              <p:tags r:id="rId50"/>
            </p:custDataLst>
          </p:nvPr>
        </p:nvSpPr>
        <p:spPr bwMode="auto">
          <a:xfrm>
            <a:off x="4738688" y="3421063"/>
            <a:ext cx="992188" cy="228600"/>
          </a:xfrm>
          <a:prstGeom prst="rect">
            <a:avLst/>
          </a:pr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50000"/>
                  </a:schemeClr>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a:spcBef>
                <a:spcPct val="0"/>
              </a:spcBef>
              <a:spcAft>
                <a:spcPct val="0"/>
              </a:spcAft>
            </a:pPr>
            <a:fld id="{27BEC452-C10C-45EA-8E09-20E31EC274D1}" type="datetime'''''''''''''12''''''''.''''0''5''.''''2''''''0''''21'''''">
              <a:rPr lang="de-DE" altLang="en-US" b="1" smtClean="0">
                <a:solidFill>
                  <a:srgbClr val="75A2D6"/>
                </a:solidFill>
                <a:ea typeface="+mj-ea"/>
                <a:cs typeface="+mj-cs"/>
              </a:rPr>
              <a:pPr/>
              <a:t>12.05.2021</a:t>
            </a:fld>
            <a:endParaRPr lang="de-DE" b="1" dirty="0">
              <a:solidFill>
                <a:srgbClr val="75A2D6"/>
              </a:solidFill>
              <a:ea typeface="+mj-ea"/>
              <a:cs typeface="+mj-cs"/>
              <a:sym typeface="+mn-lt"/>
            </a:endParaRPr>
          </a:p>
        </p:txBody>
      </p:sp>
      <p:sp>
        <p:nvSpPr>
          <p:cNvPr id="98" name="Text Placeholder 2">
            <a:extLst>
              <a:ext uri="{FF2B5EF4-FFF2-40B4-BE49-F238E27FC236}">
                <a16:creationId xmlns:a16="http://schemas.microsoft.com/office/drawing/2014/main" id="{5860BC46-D8F9-B84D-8A90-7AF8C7D2007B}"/>
              </a:ext>
            </a:extLst>
          </p:cNvPr>
          <p:cNvSpPr>
            <a:spLocks noGrp="1"/>
          </p:cNvSpPr>
          <p:nvPr>
            <p:custDataLst>
              <p:tags r:id="rId51"/>
            </p:custDataLst>
          </p:nvPr>
        </p:nvSpPr>
        <p:spPr bwMode="auto">
          <a:xfrm>
            <a:off x="901700" y="4418013"/>
            <a:ext cx="385763"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altLang="en-US" sz="1400" b="1" dirty="0">
                <a:latin typeface="+mn-lt"/>
                <a:sym typeface="+mn-lt"/>
              </a:rPr>
              <a:t>PCA</a:t>
            </a:r>
            <a:endParaRPr lang="de-DE" sz="1400" b="1" dirty="0">
              <a:latin typeface="+mn-lt"/>
              <a:sym typeface="+mn-lt"/>
            </a:endParaRPr>
          </a:p>
        </p:txBody>
      </p:sp>
      <p:sp>
        <p:nvSpPr>
          <p:cNvPr id="95" name="Text Placeholder 2">
            <a:extLst>
              <a:ext uri="{FF2B5EF4-FFF2-40B4-BE49-F238E27FC236}">
                <a16:creationId xmlns:a16="http://schemas.microsoft.com/office/drawing/2014/main" id="{E86F4C29-0E9B-8E43-8691-C2730092E4DB}"/>
              </a:ext>
            </a:extLst>
          </p:cNvPr>
          <p:cNvSpPr>
            <a:spLocks noGrp="1"/>
          </p:cNvSpPr>
          <p:nvPr>
            <p:custDataLst>
              <p:tags r:id="rId52"/>
            </p:custDataLst>
          </p:nvPr>
        </p:nvSpPr>
        <p:spPr bwMode="auto">
          <a:xfrm>
            <a:off x="901700" y="3243263"/>
            <a:ext cx="1330325" cy="2127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85750" marR="0" indent="-285750" algn="l" defTabSz="412750" rtl="0" latinLnBrk="0">
              <a:lnSpc>
                <a:spcPct val="100000"/>
              </a:lnSpc>
              <a:spcBef>
                <a:spcPts val="2350"/>
              </a:spcBef>
              <a:spcAft>
                <a:spcPts val="0"/>
              </a:spcAft>
              <a:buClrTx/>
              <a:buSzPct val="125000"/>
              <a:buFont typeface="Arial" panose="020B0604020202020204" pitchFamily="34" charset="0"/>
              <a:buChar char="•"/>
              <a:tabLst/>
              <a:defRPr sz="2000" b="0" i="0" u="none" strike="noStrike" cap="none" spc="0" baseline="0">
                <a:ln>
                  <a:noFill/>
                </a:ln>
                <a:solidFill>
                  <a:schemeClr val="tx1"/>
                </a:solidFill>
                <a:uFillTx/>
                <a:latin typeface="Neue Haas Grotesk Text Pro" panose="020B0504020202020204" pitchFamily="34" charset="77"/>
                <a:ea typeface="+mj-ea"/>
                <a:cs typeface="+mj-cs"/>
                <a:sym typeface="Helvetica Neue"/>
              </a:defRPr>
            </a:lvl1pPr>
            <a:lvl2pPr marL="635000" marR="0" indent="-317500" algn="l" defTabSz="412750" rtl="0" latinLnBrk="0">
              <a:lnSpc>
                <a:spcPct val="100000"/>
              </a:lnSpc>
              <a:spcBef>
                <a:spcPts val="2950"/>
              </a:spcBef>
              <a:spcAft>
                <a:spcPts val="0"/>
              </a:spcAft>
              <a:buClrTx/>
              <a:buSzPct val="125000"/>
              <a:buFontTx/>
              <a:buChar char="•"/>
              <a:tabLst/>
              <a:defRPr sz="1400" b="0" i="0" u="none" strike="noStrike" cap="none" spc="0" baseline="0">
                <a:ln>
                  <a:noFill/>
                </a:ln>
                <a:solidFill>
                  <a:srgbClr val="000000"/>
                </a:solidFill>
                <a:uFillTx/>
                <a:latin typeface="Neue Haas Grotesk Text Pro" panose="020B0504020202020204" pitchFamily="34" charset="77"/>
                <a:ea typeface="+mj-ea"/>
                <a:cs typeface="+mj-cs"/>
                <a:sym typeface="Helvetica Neue"/>
              </a:defRPr>
            </a:lvl2pPr>
            <a:lvl3pPr marL="952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3pPr>
            <a:lvl4pPr marL="12700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4pPr>
            <a:lvl5pPr marL="1587500" marR="0" indent="-317500"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5pPr>
            <a:lvl6pPr marL="1880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6pPr>
            <a:lvl7pPr marL="2198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7pPr>
            <a:lvl8pPr marL="25155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8pPr>
            <a:lvl9pPr marL="2833076" marR="0" indent="-293076" algn="l" defTabSz="412750" rtl="0" latinLnBrk="0">
              <a:lnSpc>
                <a:spcPct val="100000"/>
              </a:lnSpc>
              <a:spcBef>
                <a:spcPts val="2950"/>
              </a:spcBef>
              <a:spcAft>
                <a:spcPts val="0"/>
              </a:spcAft>
              <a:buClrTx/>
              <a:buSzPct val="125000"/>
              <a:buFontTx/>
              <a:buChar char="•"/>
              <a:tabLst/>
              <a:defRPr sz="2400" b="0" i="0" u="none" strike="noStrike" cap="none" spc="0" baseline="0">
                <a:ln>
                  <a:noFill/>
                </a:ln>
                <a:solidFill>
                  <a:srgbClr val="000000"/>
                </a:solidFill>
                <a:uFillTx/>
                <a:latin typeface="+mj-lt"/>
                <a:ea typeface="+mj-ea"/>
                <a:cs typeface="+mj-cs"/>
                <a:sym typeface="Helvetica Neue"/>
              </a:defRPr>
            </a:lvl9pPr>
          </a:lstStyle>
          <a:p>
            <a:pPr marL="0" indent="0">
              <a:spcBef>
                <a:spcPct val="0"/>
              </a:spcBef>
              <a:spcAft>
                <a:spcPct val="0"/>
              </a:spcAft>
              <a:buNone/>
            </a:pPr>
            <a:r>
              <a:rPr lang="de-DE" altLang="en-US" sz="1400" dirty="0">
                <a:latin typeface=""/>
                <a:sym typeface="+mn-lt"/>
              </a:rPr>
              <a:t>Project </a:t>
            </a:r>
            <a:r>
              <a:rPr lang="de-DE" altLang="en-US" sz="1400" dirty="0" err="1">
                <a:latin typeface=""/>
                <a:sym typeface="+mn-lt"/>
              </a:rPr>
              <a:t>proposal</a:t>
            </a:r>
            <a:r>
              <a:rPr lang="de-DE" altLang="en-US" sz="1400" dirty="0">
                <a:latin typeface=""/>
                <a:sym typeface="+mn-lt"/>
              </a:rPr>
              <a:t> </a:t>
            </a:r>
            <a:endParaRPr lang="de-DE" sz="1400" dirty="0">
              <a:latin typeface=""/>
              <a:sym typeface="+mn-lt"/>
            </a:endParaRPr>
          </a:p>
        </p:txBody>
      </p:sp>
    </p:spTree>
    <p:extLst>
      <p:ext uri="{BB962C8B-B14F-4D97-AF65-F5344CB8AC3E}">
        <p14:creationId xmlns:p14="http://schemas.microsoft.com/office/powerpoint/2010/main" val="316548173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6626"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541637"/>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dirty="0"/>
              <a:t>Project </a:t>
            </a:r>
            <a:r>
              <a:rPr lang="de-DE" dirty="0" err="1"/>
              <a:t>management</a:t>
            </a:r>
            <a:r>
              <a:rPr lang="de-DE" dirty="0"/>
              <a:t> </a:t>
            </a:r>
            <a:r>
              <a:rPr lang="de-DE" dirty="0" err="1"/>
              <a:t>tool</a:t>
            </a:r>
            <a:endParaRPr lang="de-DE" dirty="0"/>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16</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pic>
        <p:nvPicPr>
          <p:cNvPr id="3" name="Content Placeholder 2">
            <a:extLst>
              <a:ext uri="{FF2B5EF4-FFF2-40B4-BE49-F238E27FC236}">
                <a16:creationId xmlns:a16="http://schemas.microsoft.com/office/drawing/2014/main" id="{6A22B121-E6EC-0946-A7A8-7031D890E75E}"/>
              </a:ext>
            </a:extLst>
          </p:cNvPr>
          <p:cNvPicPr>
            <a:picLocks noGrp="1" noChangeAspect="1"/>
          </p:cNvPicPr>
          <p:nvPr>
            <p:ph sz="quarter" idx="12"/>
          </p:nvPr>
        </p:nvPicPr>
        <p:blipFill>
          <a:blip r:embed="rId6">
            <a:extLst>
              <a:ext uri="{28A0092B-C50C-407E-A947-70E740481C1C}">
                <a14:useLocalDpi xmlns:a14="http://schemas.microsoft.com/office/drawing/2010/main" val="0"/>
              </a:ext>
            </a:extLst>
          </a:blip>
          <a:stretch>
            <a:fillRect/>
          </a:stretch>
        </p:blipFill>
        <p:spPr>
          <a:xfrm>
            <a:off x="3373588" y="1093328"/>
            <a:ext cx="8820000" cy="5148795"/>
          </a:xfrm>
        </p:spPr>
      </p:pic>
      <p:grpSp>
        <p:nvGrpSpPr>
          <p:cNvPr id="20" name="Group 19">
            <a:extLst>
              <a:ext uri="{FF2B5EF4-FFF2-40B4-BE49-F238E27FC236}">
                <a16:creationId xmlns:a16="http://schemas.microsoft.com/office/drawing/2014/main" id="{35A8682D-A0CD-3D4B-BFFF-63CAB8823E4C}"/>
              </a:ext>
            </a:extLst>
          </p:cNvPr>
          <p:cNvGrpSpPr>
            <a:grpSpLocks noChangeAspect="1"/>
          </p:cNvGrpSpPr>
          <p:nvPr/>
        </p:nvGrpSpPr>
        <p:grpSpPr>
          <a:xfrm>
            <a:off x="1033877" y="1146300"/>
            <a:ext cx="1556220" cy="1942030"/>
            <a:chOff x="963898" y="989475"/>
            <a:chExt cx="3044713" cy="3799541"/>
          </a:xfrm>
        </p:grpSpPr>
        <p:sp>
          <p:nvSpPr>
            <p:cNvPr id="21" name="Freeform 20">
              <a:extLst>
                <a:ext uri="{FF2B5EF4-FFF2-40B4-BE49-F238E27FC236}">
                  <a16:creationId xmlns:a16="http://schemas.microsoft.com/office/drawing/2014/main" id="{955C6E66-47E4-474D-B163-7DC9ED266B76}"/>
                </a:ext>
              </a:extLst>
            </p:cNvPr>
            <p:cNvSpPr>
              <a:spLocks noChangeArrowheads="1"/>
            </p:cNvSpPr>
            <p:nvPr/>
          </p:nvSpPr>
          <p:spPr bwMode="auto">
            <a:xfrm>
              <a:off x="1810104" y="1862965"/>
              <a:ext cx="2052899" cy="2052899"/>
            </a:xfrm>
            <a:custGeom>
              <a:avLst/>
              <a:gdLst>
                <a:gd name="T0" fmla="*/ 5571 w 11134"/>
                <a:gd name="T1" fmla="*/ 11132 h 11134"/>
                <a:gd name="T2" fmla="*/ 5571 w 11134"/>
                <a:gd name="T3" fmla="*/ 11132 h 11134"/>
                <a:gd name="T4" fmla="*/ 11131 w 11134"/>
                <a:gd name="T5" fmla="*/ 5563 h 11134"/>
                <a:gd name="T6" fmla="*/ 11131 w 11134"/>
                <a:gd name="T7" fmla="*/ 5563 h 11134"/>
                <a:gd name="T8" fmla="*/ 5563 w 11134"/>
                <a:gd name="T9" fmla="*/ 3 h 11134"/>
                <a:gd name="T10" fmla="*/ 5563 w 11134"/>
                <a:gd name="T11" fmla="*/ 3 h 11134"/>
                <a:gd name="T12" fmla="*/ 2 w 11134"/>
                <a:gd name="T13" fmla="*/ 5571 h 11134"/>
                <a:gd name="T14" fmla="*/ 2 w 11134"/>
                <a:gd name="T15" fmla="*/ 5571 h 11134"/>
                <a:gd name="T16" fmla="*/ 5571 w 11134"/>
                <a:gd name="T17" fmla="*/ 11132 h 1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34" h="11134">
                  <a:moveTo>
                    <a:pt x="5571" y="11132"/>
                  </a:moveTo>
                  <a:lnTo>
                    <a:pt x="5571" y="11132"/>
                  </a:lnTo>
                  <a:cubicBezTo>
                    <a:pt x="8644" y="11128"/>
                    <a:pt x="11133" y="8636"/>
                    <a:pt x="11131" y="5563"/>
                  </a:cubicBezTo>
                  <a:lnTo>
                    <a:pt x="11131" y="5563"/>
                  </a:lnTo>
                  <a:cubicBezTo>
                    <a:pt x="11129" y="2489"/>
                    <a:pt x="8635" y="0"/>
                    <a:pt x="5563" y="3"/>
                  </a:cubicBezTo>
                  <a:lnTo>
                    <a:pt x="5563" y="3"/>
                  </a:lnTo>
                  <a:cubicBezTo>
                    <a:pt x="2491" y="5"/>
                    <a:pt x="0" y="2498"/>
                    <a:pt x="2" y="5571"/>
                  </a:cubicBezTo>
                  <a:lnTo>
                    <a:pt x="2" y="5571"/>
                  </a:lnTo>
                  <a:cubicBezTo>
                    <a:pt x="4" y="8644"/>
                    <a:pt x="2498" y="11133"/>
                    <a:pt x="5571" y="11132"/>
                  </a:cubicBezTo>
                </a:path>
              </a:pathLst>
            </a:custGeom>
            <a:solidFill>
              <a:schemeClr val="bg1"/>
            </a:solidFill>
            <a:ln>
              <a:noFill/>
            </a:ln>
            <a:effectLst/>
          </p:spPr>
          <p:txBody>
            <a:bodyPr wrap="none" anchor="ctr"/>
            <a:lstStyle/>
            <a:p>
              <a:endParaRPr lang="en-US" sz="3266" dirty="0">
                <a:latin typeface="Calibri" panose="020F0502020204030204" pitchFamily="34" charset="0"/>
              </a:endParaRPr>
            </a:p>
          </p:txBody>
        </p:sp>
        <p:sp>
          <p:nvSpPr>
            <p:cNvPr id="22" name="Freeform 21">
              <a:extLst>
                <a:ext uri="{FF2B5EF4-FFF2-40B4-BE49-F238E27FC236}">
                  <a16:creationId xmlns:a16="http://schemas.microsoft.com/office/drawing/2014/main" id="{5908E7E4-F7D6-3446-972E-84EB9611D585}"/>
                </a:ext>
              </a:extLst>
            </p:cNvPr>
            <p:cNvSpPr>
              <a:spLocks noChangeArrowheads="1"/>
            </p:cNvSpPr>
            <p:nvPr/>
          </p:nvSpPr>
          <p:spPr bwMode="auto">
            <a:xfrm>
              <a:off x="2835333" y="1716437"/>
              <a:ext cx="1173278" cy="2345665"/>
            </a:xfrm>
            <a:custGeom>
              <a:avLst/>
              <a:gdLst>
                <a:gd name="connsiteX0" fmla="*/ 2882 w 4156546"/>
                <a:gd name="connsiteY0" fmla="*/ 3371527 h 8309941"/>
                <a:gd name="connsiteX1" fmla="*/ 785018 w 4156546"/>
                <a:gd name="connsiteY1" fmla="*/ 4150918 h 8309941"/>
                <a:gd name="connsiteX2" fmla="*/ 3535 w 4156546"/>
                <a:gd name="connsiteY2" fmla="*/ 4934226 h 8309941"/>
                <a:gd name="connsiteX3" fmla="*/ 2 w 4156546"/>
                <a:gd name="connsiteY3" fmla="*/ 1695844 h 8309941"/>
                <a:gd name="connsiteX4" fmla="*/ 2461354 w 4156546"/>
                <a:gd name="connsiteY4" fmla="*/ 4153009 h 8309941"/>
                <a:gd name="connsiteX5" fmla="*/ 3268 w 4156546"/>
                <a:gd name="connsiteY5" fmla="*/ 6613440 h 8309941"/>
                <a:gd name="connsiteX6" fmla="*/ 2615 w 4156546"/>
                <a:gd name="connsiteY6" fmla="*/ 5668729 h 8309941"/>
                <a:gd name="connsiteX7" fmla="*/ 1516791 w 4156546"/>
                <a:gd name="connsiteY7" fmla="*/ 4153663 h 8309941"/>
                <a:gd name="connsiteX8" fmla="*/ 655 w 4156546"/>
                <a:gd name="connsiteY8" fmla="*/ 2639249 h 8309941"/>
                <a:gd name="connsiteX9" fmla="*/ 0 w 4156546"/>
                <a:gd name="connsiteY9" fmla="*/ 1 h 8309941"/>
                <a:gd name="connsiteX10" fmla="*/ 4156545 w 4156546"/>
                <a:gd name="connsiteY10" fmla="*/ 4152031 h 8309941"/>
                <a:gd name="connsiteX11" fmla="*/ 5877 w 4156546"/>
                <a:gd name="connsiteY11" fmla="*/ 8309941 h 8309941"/>
                <a:gd name="connsiteX12" fmla="*/ 4571 w 4156546"/>
                <a:gd name="connsiteY12" fmla="*/ 7365348 h 8309941"/>
                <a:gd name="connsiteX13" fmla="*/ 3212914 w 4156546"/>
                <a:gd name="connsiteY13" fmla="*/ 4153338 h 8309941"/>
                <a:gd name="connsiteX14" fmla="*/ 0 w 4156546"/>
                <a:gd name="connsiteY14" fmla="*/ 943288 h 8309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56546" h="8309941">
                  <a:moveTo>
                    <a:pt x="2882" y="3371527"/>
                  </a:moveTo>
                  <a:cubicBezTo>
                    <a:pt x="435081" y="3370874"/>
                    <a:pt x="784365" y="3719446"/>
                    <a:pt x="785018" y="4150918"/>
                  </a:cubicBezTo>
                  <a:cubicBezTo>
                    <a:pt x="785671" y="4583043"/>
                    <a:pt x="436387" y="4934226"/>
                    <a:pt x="3535" y="4934226"/>
                  </a:cubicBezTo>
                  <a:close/>
                  <a:moveTo>
                    <a:pt x="2" y="1695844"/>
                  </a:moveTo>
                  <a:cubicBezTo>
                    <a:pt x="1355444" y="1694538"/>
                    <a:pt x="2460701" y="2796701"/>
                    <a:pt x="2461354" y="4153009"/>
                  </a:cubicBezTo>
                  <a:cubicBezTo>
                    <a:pt x="2462008" y="5507357"/>
                    <a:pt x="1359364" y="6612788"/>
                    <a:pt x="3268" y="6613440"/>
                  </a:cubicBezTo>
                  <a:lnTo>
                    <a:pt x="2615" y="5668729"/>
                  </a:lnTo>
                  <a:cubicBezTo>
                    <a:pt x="839396" y="5668076"/>
                    <a:pt x="1517444" y="4989269"/>
                    <a:pt x="1516791" y="4153663"/>
                  </a:cubicBezTo>
                  <a:cubicBezTo>
                    <a:pt x="1515484" y="3316750"/>
                    <a:pt x="837437" y="2638596"/>
                    <a:pt x="655" y="2639249"/>
                  </a:cubicBezTo>
                  <a:close/>
                  <a:moveTo>
                    <a:pt x="0" y="1"/>
                  </a:moveTo>
                  <a:cubicBezTo>
                    <a:pt x="2290834" y="-1959"/>
                    <a:pt x="4154586" y="1860445"/>
                    <a:pt x="4156545" y="4152031"/>
                  </a:cubicBezTo>
                  <a:cubicBezTo>
                    <a:pt x="4158504" y="6442964"/>
                    <a:pt x="2296712" y="8308634"/>
                    <a:pt x="5877" y="8309941"/>
                  </a:cubicBezTo>
                  <a:lnTo>
                    <a:pt x="4571" y="7365348"/>
                  </a:lnTo>
                  <a:cubicBezTo>
                    <a:pt x="1774939" y="7364041"/>
                    <a:pt x="3214220" y="5922980"/>
                    <a:pt x="3212914" y="4153338"/>
                  </a:cubicBezTo>
                  <a:cubicBezTo>
                    <a:pt x="3210956" y="2381735"/>
                    <a:pt x="1770368" y="941981"/>
                    <a:pt x="0" y="943288"/>
                  </a:cubicBezTo>
                  <a:close/>
                </a:path>
              </a:pathLst>
            </a:custGeom>
            <a:solidFill>
              <a:srgbClr val="232D5B"/>
            </a:solidFill>
            <a:ln>
              <a:noFill/>
            </a:ln>
            <a:effectLst/>
          </p:spPr>
          <p:txBody>
            <a:bodyPr wrap="square" anchor="ctr">
              <a:noAutofit/>
            </a:bodyPr>
            <a:lstStyle/>
            <a:p>
              <a:endParaRPr lang="en-US" sz="3266" dirty="0">
                <a:latin typeface="Calibri" panose="020F0502020204030204" pitchFamily="34" charset="0"/>
              </a:endParaRPr>
            </a:p>
          </p:txBody>
        </p:sp>
        <p:sp>
          <p:nvSpPr>
            <p:cNvPr id="23" name="Freeform 22">
              <a:extLst>
                <a:ext uri="{FF2B5EF4-FFF2-40B4-BE49-F238E27FC236}">
                  <a16:creationId xmlns:a16="http://schemas.microsoft.com/office/drawing/2014/main" id="{8C446FCD-DD8D-6841-9206-AB53E932D791}"/>
                </a:ext>
              </a:extLst>
            </p:cNvPr>
            <p:cNvSpPr>
              <a:spLocks noChangeArrowheads="1"/>
            </p:cNvSpPr>
            <p:nvPr/>
          </p:nvSpPr>
          <p:spPr bwMode="auto">
            <a:xfrm>
              <a:off x="1663498" y="1716620"/>
              <a:ext cx="1174090" cy="2345481"/>
            </a:xfrm>
            <a:custGeom>
              <a:avLst/>
              <a:gdLst>
                <a:gd name="connsiteX0" fmla="*/ 4153013 w 4159426"/>
                <a:gd name="connsiteY0" fmla="*/ 3372833 h 8309289"/>
                <a:gd name="connsiteX1" fmla="*/ 4153667 w 4159426"/>
                <a:gd name="connsiteY1" fmla="*/ 4936185 h 8309289"/>
                <a:gd name="connsiteX2" fmla="*/ 3370878 w 4159426"/>
                <a:gd name="connsiteY2" fmla="*/ 4153856 h 8309289"/>
                <a:gd name="connsiteX3" fmla="*/ 4153013 w 4159426"/>
                <a:gd name="connsiteY3" fmla="*/ 3372833 h 8309289"/>
                <a:gd name="connsiteX4" fmla="*/ 4150404 w 4159426"/>
                <a:gd name="connsiteY4" fmla="*/ 1696497 h 8309289"/>
                <a:gd name="connsiteX5" fmla="*/ 4151057 w 4159426"/>
                <a:gd name="connsiteY5" fmla="*/ 2639475 h 8309289"/>
                <a:gd name="connsiteX6" fmla="*/ 2639808 w 4159426"/>
                <a:gd name="connsiteY6" fmla="*/ 4155162 h 8309289"/>
                <a:gd name="connsiteX7" fmla="*/ 4153016 w 4159426"/>
                <a:gd name="connsiteY7" fmla="*/ 5667584 h 8309289"/>
                <a:gd name="connsiteX8" fmla="*/ 4153668 w 4159426"/>
                <a:gd name="connsiteY8" fmla="*/ 6611868 h 8309289"/>
                <a:gd name="connsiteX9" fmla="*/ 1695196 w 4159426"/>
                <a:gd name="connsiteY9" fmla="*/ 4156468 h 8309289"/>
                <a:gd name="connsiteX10" fmla="*/ 4150404 w 4159426"/>
                <a:gd name="connsiteY10" fmla="*/ 1696497 h 8309289"/>
                <a:gd name="connsiteX11" fmla="*/ 4152893 w 4159426"/>
                <a:gd name="connsiteY11" fmla="*/ 0 h 8309289"/>
                <a:gd name="connsiteX12" fmla="*/ 4153546 w 4159426"/>
                <a:gd name="connsiteY12" fmla="*/ 943213 h 8309289"/>
                <a:gd name="connsiteX13" fmla="*/ 944791 w 4159426"/>
                <a:gd name="connsiteY13" fmla="*/ 4157583 h 8309289"/>
                <a:gd name="connsiteX14" fmla="*/ 4158120 w 4159426"/>
                <a:gd name="connsiteY14" fmla="*/ 7364768 h 8309289"/>
                <a:gd name="connsiteX15" fmla="*/ 4159426 w 4159426"/>
                <a:gd name="connsiteY15" fmla="*/ 8309287 h 8309289"/>
                <a:gd name="connsiteX16" fmla="*/ 2 w 4159426"/>
                <a:gd name="connsiteY16" fmla="*/ 4157583 h 8309289"/>
                <a:gd name="connsiteX17" fmla="*/ 4152893 w 4159426"/>
                <a:gd name="connsiteY17" fmla="*/ 0 h 830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59426" h="8309289">
                  <a:moveTo>
                    <a:pt x="4153013" y="3372833"/>
                  </a:moveTo>
                  <a:lnTo>
                    <a:pt x="4153667" y="4936185"/>
                  </a:lnTo>
                  <a:cubicBezTo>
                    <a:pt x="3722414" y="4936185"/>
                    <a:pt x="3370878" y="4586161"/>
                    <a:pt x="3370878" y="4153856"/>
                  </a:cubicBezTo>
                  <a:cubicBezTo>
                    <a:pt x="3370878" y="3722857"/>
                    <a:pt x="3721761" y="3372833"/>
                    <a:pt x="4153013" y="3372833"/>
                  </a:cubicBezTo>
                  <a:close/>
                  <a:moveTo>
                    <a:pt x="4150404" y="1696497"/>
                  </a:moveTo>
                  <a:lnTo>
                    <a:pt x="4151057" y="2639475"/>
                  </a:lnTo>
                  <a:cubicBezTo>
                    <a:pt x="3316116" y="2641434"/>
                    <a:pt x="2639155" y="3319281"/>
                    <a:pt x="2639808" y="4155162"/>
                  </a:cubicBezTo>
                  <a:cubicBezTo>
                    <a:pt x="2639808" y="4990390"/>
                    <a:pt x="3318075" y="5668237"/>
                    <a:pt x="4153016" y="5667584"/>
                  </a:cubicBezTo>
                  <a:lnTo>
                    <a:pt x="4153668" y="6611868"/>
                  </a:lnTo>
                  <a:cubicBezTo>
                    <a:pt x="2799746" y="6612521"/>
                    <a:pt x="1695849" y="5510856"/>
                    <a:pt x="1695196" y="4156468"/>
                  </a:cubicBezTo>
                  <a:cubicBezTo>
                    <a:pt x="1694543" y="2800774"/>
                    <a:pt x="2796482" y="1697803"/>
                    <a:pt x="4150404" y="1696497"/>
                  </a:cubicBezTo>
                  <a:close/>
                  <a:moveTo>
                    <a:pt x="4152893" y="0"/>
                  </a:moveTo>
                  <a:lnTo>
                    <a:pt x="4153546" y="943213"/>
                  </a:lnTo>
                  <a:cubicBezTo>
                    <a:pt x="2383536" y="945173"/>
                    <a:pt x="943485" y="2386120"/>
                    <a:pt x="944791" y="4157583"/>
                  </a:cubicBezTo>
                  <a:cubicBezTo>
                    <a:pt x="946098" y="5926433"/>
                    <a:pt x="2387457" y="7366074"/>
                    <a:pt x="4158120" y="7364768"/>
                  </a:cubicBezTo>
                  <a:lnTo>
                    <a:pt x="4159426" y="8309287"/>
                  </a:lnTo>
                  <a:cubicBezTo>
                    <a:pt x="1868019" y="8311900"/>
                    <a:pt x="1962" y="6448336"/>
                    <a:pt x="2" y="4157583"/>
                  </a:cubicBezTo>
                  <a:cubicBezTo>
                    <a:pt x="-1958" y="1865524"/>
                    <a:pt x="1861485" y="1960"/>
                    <a:pt x="4152893" y="0"/>
                  </a:cubicBezTo>
                  <a:close/>
                </a:path>
              </a:pathLst>
            </a:custGeom>
            <a:solidFill>
              <a:srgbClr val="9FE7E5"/>
            </a:solidFill>
            <a:ln>
              <a:noFill/>
            </a:ln>
            <a:effectLst/>
          </p:spPr>
          <p:txBody>
            <a:bodyPr wrap="square" anchor="ctr">
              <a:noAutofit/>
            </a:bodyPr>
            <a:lstStyle/>
            <a:p>
              <a:endParaRPr lang="en-US" sz="3266" dirty="0">
                <a:latin typeface="Calibri" panose="020F0502020204030204" pitchFamily="34" charset="0"/>
              </a:endParaRPr>
            </a:p>
          </p:txBody>
        </p:sp>
        <p:sp>
          <p:nvSpPr>
            <p:cNvPr id="24" name="Freeform 10">
              <a:extLst>
                <a:ext uri="{FF2B5EF4-FFF2-40B4-BE49-F238E27FC236}">
                  <a16:creationId xmlns:a16="http://schemas.microsoft.com/office/drawing/2014/main" id="{9B8C3B1E-92EC-F741-B7C2-41ECE4D74704}"/>
                </a:ext>
              </a:extLst>
            </p:cNvPr>
            <p:cNvSpPr>
              <a:spLocks noChangeArrowheads="1"/>
            </p:cNvSpPr>
            <p:nvPr/>
          </p:nvSpPr>
          <p:spPr bwMode="auto">
            <a:xfrm rot="15300000">
              <a:off x="2062517" y="1046842"/>
              <a:ext cx="674491" cy="559758"/>
            </a:xfrm>
            <a:custGeom>
              <a:avLst/>
              <a:gdLst>
                <a:gd name="T0" fmla="*/ 2567 w 2568"/>
                <a:gd name="T1" fmla="*/ 0 h 2132"/>
                <a:gd name="T2" fmla="*/ 1579 w 2568"/>
                <a:gd name="T3" fmla="*/ 1065 h 2132"/>
                <a:gd name="T4" fmla="*/ 2567 w 2568"/>
                <a:gd name="T5" fmla="*/ 2131 h 2132"/>
                <a:gd name="T6" fmla="*/ 0 w 2568"/>
                <a:gd name="T7" fmla="*/ 1065 h 2132"/>
                <a:gd name="T8" fmla="*/ 2567 w 2568"/>
                <a:gd name="T9" fmla="*/ 0 h 2132"/>
              </a:gdLst>
              <a:ahLst/>
              <a:cxnLst>
                <a:cxn ang="0">
                  <a:pos x="T0" y="T1"/>
                </a:cxn>
                <a:cxn ang="0">
                  <a:pos x="T2" y="T3"/>
                </a:cxn>
                <a:cxn ang="0">
                  <a:pos x="T4" y="T5"/>
                </a:cxn>
                <a:cxn ang="0">
                  <a:pos x="T6" y="T7"/>
                </a:cxn>
                <a:cxn ang="0">
                  <a:pos x="T8" y="T9"/>
                </a:cxn>
              </a:cxnLst>
              <a:rect l="0" t="0" r="r" b="b"/>
              <a:pathLst>
                <a:path w="2568" h="2132">
                  <a:moveTo>
                    <a:pt x="2567" y="0"/>
                  </a:moveTo>
                  <a:lnTo>
                    <a:pt x="1579" y="1065"/>
                  </a:lnTo>
                  <a:lnTo>
                    <a:pt x="2567" y="2131"/>
                  </a:lnTo>
                  <a:lnTo>
                    <a:pt x="0" y="1065"/>
                  </a:lnTo>
                  <a:lnTo>
                    <a:pt x="2567" y="0"/>
                  </a:lnTo>
                </a:path>
              </a:pathLst>
            </a:custGeom>
            <a:solidFill>
              <a:schemeClr val="accent4"/>
            </a:solidFill>
            <a:ln>
              <a:noFill/>
            </a:ln>
            <a:effectLst/>
          </p:spPr>
          <p:txBody>
            <a:bodyPr wrap="none" anchor="ctr"/>
            <a:lstStyle/>
            <a:p>
              <a:endParaRPr lang="en-US" sz="3266" dirty="0">
                <a:latin typeface="Calibri" panose="020F0502020204030204" pitchFamily="34" charset="0"/>
              </a:endParaRPr>
            </a:p>
          </p:txBody>
        </p:sp>
        <p:sp>
          <p:nvSpPr>
            <p:cNvPr id="25" name="Freeform 11">
              <a:extLst>
                <a:ext uri="{FF2B5EF4-FFF2-40B4-BE49-F238E27FC236}">
                  <a16:creationId xmlns:a16="http://schemas.microsoft.com/office/drawing/2014/main" id="{59FCC81D-F25C-A947-A25E-CB873616458D}"/>
                </a:ext>
              </a:extLst>
            </p:cNvPr>
            <p:cNvSpPr>
              <a:spLocks noChangeArrowheads="1"/>
            </p:cNvSpPr>
            <p:nvPr/>
          </p:nvSpPr>
          <p:spPr bwMode="auto">
            <a:xfrm rot="15300000">
              <a:off x="1801757" y="1997271"/>
              <a:ext cx="1572435" cy="47217"/>
            </a:xfrm>
            <a:prstGeom prst="roundRect">
              <a:avLst>
                <a:gd name="adj" fmla="val 50000"/>
              </a:avLst>
            </a:prstGeom>
            <a:solidFill>
              <a:schemeClr val="bg1">
                <a:lumMod val="85000"/>
              </a:schemeClr>
            </a:solidFill>
            <a:ln>
              <a:noFill/>
            </a:ln>
            <a:effectLst/>
          </p:spPr>
          <p:txBody>
            <a:bodyPr wrap="none" anchor="ctr"/>
            <a:lstStyle/>
            <a:p>
              <a:endParaRPr lang="en-US" sz="3266" dirty="0">
                <a:latin typeface="Calibri" panose="020F0502020204030204" pitchFamily="34" charset="0"/>
              </a:endParaRPr>
            </a:p>
          </p:txBody>
        </p:sp>
        <p:sp>
          <p:nvSpPr>
            <p:cNvPr id="26" name="Freeform 14">
              <a:extLst>
                <a:ext uri="{FF2B5EF4-FFF2-40B4-BE49-F238E27FC236}">
                  <a16:creationId xmlns:a16="http://schemas.microsoft.com/office/drawing/2014/main" id="{049B2F16-F55C-6040-84BF-B3447E7990F0}"/>
                </a:ext>
              </a:extLst>
            </p:cNvPr>
            <p:cNvSpPr>
              <a:spLocks noChangeArrowheads="1"/>
            </p:cNvSpPr>
            <p:nvPr/>
          </p:nvSpPr>
          <p:spPr bwMode="auto">
            <a:xfrm rot="17100000">
              <a:off x="2068939" y="4171892"/>
              <a:ext cx="674491" cy="559758"/>
            </a:xfrm>
            <a:custGeom>
              <a:avLst/>
              <a:gdLst>
                <a:gd name="T0" fmla="*/ 0 w 2568"/>
                <a:gd name="T1" fmla="*/ 0 h 2132"/>
                <a:gd name="T2" fmla="*/ 988 w 2568"/>
                <a:gd name="T3" fmla="*/ 1065 h 2132"/>
                <a:gd name="T4" fmla="*/ 0 w 2568"/>
                <a:gd name="T5" fmla="*/ 2131 h 2132"/>
                <a:gd name="T6" fmla="*/ 2567 w 2568"/>
                <a:gd name="T7" fmla="*/ 1065 h 2132"/>
                <a:gd name="T8" fmla="*/ 0 w 2568"/>
                <a:gd name="T9" fmla="*/ 0 h 2132"/>
              </a:gdLst>
              <a:ahLst/>
              <a:cxnLst>
                <a:cxn ang="0">
                  <a:pos x="T0" y="T1"/>
                </a:cxn>
                <a:cxn ang="0">
                  <a:pos x="T2" y="T3"/>
                </a:cxn>
                <a:cxn ang="0">
                  <a:pos x="T4" y="T5"/>
                </a:cxn>
                <a:cxn ang="0">
                  <a:pos x="T6" y="T7"/>
                </a:cxn>
                <a:cxn ang="0">
                  <a:pos x="T8" y="T9"/>
                </a:cxn>
              </a:cxnLst>
              <a:rect l="0" t="0" r="r" b="b"/>
              <a:pathLst>
                <a:path w="2568" h="2132">
                  <a:moveTo>
                    <a:pt x="0" y="0"/>
                  </a:moveTo>
                  <a:lnTo>
                    <a:pt x="988" y="1065"/>
                  </a:lnTo>
                  <a:lnTo>
                    <a:pt x="0" y="2131"/>
                  </a:lnTo>
                  <a:lnTo>
                    <a:pt x="2567" y="1065"/>
                  </a:lnTo>
                  <a:lnTo>
                    <a:pt x="0" y="0"/>
                  </a:lnTo>
                </a:path>
              </a:pathLst>
            </a:custGeom>
            <a:solidFill>
              <a:schemeClr val="accent1"/>
            </a:solidFill>
            <a:ln>
              <a:noFill/>
            </a:ln>
            <a:effectLst/>
          </p:spPr>
          <p:txBody>
            <a:bodyPr wrap="none" anchor="ctr"/>
            <a:lstStyle/>
            <a:p>
              <a:endParaRPr lang="en-US" sz="3266" dirty="0">
                <a:latin typeface="Calibri" panose="020F0502020204030204" pitchFamily="34" charset="0"/>
              </a:endParaRPr>
            </a:p>
          </p:txBody>
        </p:sp>
        <p:sp>
          <p:nvSpPr>
            <p:cNvPr id="27" name="Freeform 11">
              <a:extLst>
                <a:ext uri="{FF2B5EF4-FFF2-40B4-BE49-F238E27FC236}">
                  <a16:creationId xmlns:a16="http://schemas.microsoft.com/office/drawing/2014/main" id="{6E29CE63-3A57-D547-A122-B965308E3DD6}"/>
                </a:ext>
              </a:extLst>
            </p:cNvPr>
            <p:cNvSpPr>
              <a:spLocks noChangeArrowheads="1"/>
            </p:cNvSpPr>
            <p:nvPr/>
          </p:nvSpPr>
          <p:spPr bwMode="auto">
            <a:xfrm rot="17100000">
              <a:off x="1803422" y="3731482"/>
              <a:ext cx="1574804" cy="47217"/>
            </a:xfrm>
            <a:prstGeom prst="roundRect">
              <a:avLst>
                <a:gd name="adj" fmla="val 50000"/>
              </a:avLst>
            </a:prstGeom>
            <a:solidFill>
              <a:schemeClr val="bg1">
                <a:lumMod val="85000"/>
              </a:schemeClr>
            </a:solidFill>
            <a:ln>
              <a:noFill/>
            </a:ln>
            <a:effectLst/>
          </p:spPr>
          <p:txBody>
            <a:bodyPr wrap="none" anchor="ctr"/>
            <a:lstStyle/>
            <a:p>
              <a:endParaRPr lang="en-US" sz="3266" dirty="0">
                <a:latin typeface="Calibri" panose="020F0502020204030204" pitchFamily="34" charset="0"/>
              </a:endParaRPr>
            </a:p>
          </p:txBody>
        </p:sp>
        <p:sp>
          <p:nvSpPr>
            <p:cNvPr id="28" name="Freeform 8">
              <a:extLst>
                <a:ext uri="{FF2B5EF4-FFF2-40B4-BE49-F238E27FC236}">
                  <a16:creationId xmlns:a16="http://schemas.microsoft.com/office/drawing/2014/main" id="{85C4AA20-8352-E44D-A35F-BFF1FE93F308}"/>
                </a:ext>
              </a:extLst>
            </p:cNvPr>
            <p:cNvSpPr>
              <a:spLocks noChangeArrowheads="1"/>
            </p:cNvSpPr>
            <p:nvPr/>
          </p:nvSpPr>
          <p:spPr bwMode="auto">
            <a:xfrm rot="15300000">
              <a:off x="963898" y="1678582"/>
              <a:ext cx="675650" cy="675650"/>
            </a:xfrm>
            <a:custGeom>
              <a:avLst/>
              <a:gdLst>
                <a:gd name="T0" fmla="*/ 1062 w 2570"/>
                <a:gd name="T1" fmla="*/ 0 h 2570"/>
                <a:gd name="T2" fmla="*/ 1117 w 2570"/>
                <a:gd name="T3" fmla="*/ 1451 h 2570"/>
                <a:gd name="T4" fmla="*/ 2569 w 2570"/>
                <a:gd name="T5" fmla="*/ 1507 h 2570"/>
                <a:gd name="T6" fmla="*/ 0 w 2570"/>
                <a:gd name="T7" fmla="*/ 2569 h 2570"/>
                <a:gd name="T8" fmla="*/ 1062 w 2570"/>
                <a:gd name="T9" fmla="*/ 0 h 2570"/>
              </a:gdLst>
              <a:ahLst/>
              <a:cxnLst>
                <a:cxn ang="0">
                  <a:pos x="T0" y="T1"/>
                </a:cxn>
                <a:cxn ang="0">
                  <a:pos x="T2" y="T3"/>
                </a:cxn>
                <a:cxn ang="0">
                  <a:pos x="T4" y="T5"/>
                </a:cxn>
                <a:cxn ang="0">
                  <a:pos x="T6" y="T7"/>
                </a:cxn>
                <a:cxn ang="0">
                  <a:pos x="T8" y="T9"/>
                </a:cxn>
              </a:cxnLst>
              <a:rect l="0" t="0" r="r" b="b"/>
              <a:pathLst>
                <a:path w="2570" h="2570">
                  <a:moveTo>
                    <a:pt x="1062" y="0"/>
                  </a:moveTo>
                  <a:lnTo>
                    <a:pt x="1117" y="1451"/>
                  </a:lnTo>
                  <a:lnTo>
                    <a:pt x="2569" y="1507"/>
                  </a:lnTo>
                  <a:lnTo>
                    <a:pt x="0" y="2569"/>
                  </a:lnTo>
                  <a:lnTo>
                    <a:pt x="1062" y="0"/>
                  </a:lnTo>
                </a:path>
              </a:pathLst>
            </a:custGeom>
            <a:solidFill>
              <a:schemeClr val="accent3"/>
            </a:solidFill>
            <a:ln>
              <a:noFill/>
            </a:ln>
            <a:effectLst/>
          </p:spPr>
          <p:txBody>
            <a:bodyPr wrap="none" anchor="ctr"/>
            <a:lstStyle/>
            <a:p>
              <a:endParaRPr lang="en-US" sz="3266" dirty="0">
                <a:latin typeface="Calibri" panose="020F0502020204030204" pitchFamily="34" charset="0"/>
              </a:endParaRPr>
            </a:p>
          </p:txBody>
        </p:sp>
        <p:sp>
          <p:nvSpPr>
            <p:cNvPr id="29" name="Freeform 11">
              <a:extLst>
                <a:ext uri="{FF2B5EF4-FFF2-40B4-BE49-F238E27FC236}">
                  <a16:creationId xmlns:a16="http://schemas.microsoft.com/office/drawing/2014/main" id="{6C2E4682-3A06-B340-9075-FFA567948C2A}"/>
                </a:ext>
              </a:extLst>
            </p:cNvPr>
            <p:cNvSpPr>
              <a:spLocks noChangeArrowheads="1"/>
            </p:cNvSpPr>
            <p:nvPr/>
          </p:nvSpPr>
          <p:spPr bwMode="auto">
            <a:xfrm rot="12600000">
              <a:off x="1256487" y="2424489"/>
              <a:ext cx="1572435" cy="47217"/>
            </a:xfrm>
            <a:prstGeom prst="roundRect">
              <a:avLst>
                <a:gd name="adj" fmla="val 50000"/>
              </a:avLst>
            </a:prstGeom>
            <a:solidFill>
              <a:schemeClr val="bg1">
                <a:lumMod val="85000"/>
              </a:schemeClr>
            </a:solidFill>
            <a:ln>
              <a:noFill/>
            </a:ln>
            <a:effectLst/>
          </p:spPr>
          <p:txBody>
            <a:bodyPr wrap="none" anchor="ctr"/>
            <a:lstStyle/>
            <a:p>
              <a:endParaRPr lang="en-US" sz="3266" dirty="0">
                <a:latin typeface="Calibri" panose="020F0502020204030204" pitchFamily="34" charset="0"/>
              </a:endParaRPr>
            </a:p>
          </p:txBody>
        </p:sp>
        <p:sp>
          <p:nvSpPr>
            <p:cNvPr id="30" name="Freeform 12">
              <a:extLst>
                <a:ext uri="{FF2B5EF4-FFF2-40B4-BE49-F238E27FC236}">
                  <a16:creationId xmlns:a16="http://schemas.microsoft.com/office/drawing/2014/main" id="{0E444427-19F0-EA41-ADC9-FF2FDE38BCC4}"/>
                </a:ext>
              </a:extLst>
            </p:cNvPr>
            <p:cNvSpPr>
              <a:spLocks noChangeArrowheads="1"/>
            </p:cNvSpPr>
            <p:nvPr/>
          </p:nvSpPr>
          <p:spPr bwMode="auto">
            <a:xfrm rot="17100000">
              <a:off x="963898" y="3417102"/>
              <a:ext cx="675650" cy="675650"/>
            </a:xfrm>
            <a:custGeom>
              <a:avLst/>
              <a:gdLst>
                <a:gd name="T0" fmla="*/ 1507 w 2570"/>
                <a:gd name="T1" fmla="*/ 0 h 2570"/>
                <a:gd name="T2" fmla="*/ 1452 w 2570"/>
                <a:gd name="T3" fmla="*/ 1451 h 2570"/>
                <a:gd name="T4" fmla="*/ 0 w 2570"/>
                <a:gd name="T5" fmla="*/ 1507 h 2570"/>
                <a:gd name="T6" fmla="*/ 2569 w 2570"/>
                <a:gd name="T7" fmla="*/ 2569 h 2570"/>
                <a:gd name="T8" fmla="*/ 1507 w 2570"/>
                <a:gd name="T9" fmla="*/ 0 h 2570"/>
              </a:gdLst>
              <a:ahLst/>
              <a:cxnLst>
                <a:cxn ang="0">
                  <a:pos x="T0" y="T1"/>
                </a:cxn>
                <a:cxn ang="0">
                  <a:pos x="T2" y="T3"/>
                </a:cxn>
                <a:cxn ang="0">
                  <a:pos x="T4" y="T5"/>
                </a:cxn>
                <a:cxn ang="0">
                  <a:pos x="T6" y="T7"/>
                </a:cxn>
                <a:cxn ang="0">
                  <a:pos x="T8" y="T9"/>
                </a:cxn>
              </a:cxnLst>
              <a:rect l="0" t="0" r="r" b="b"/>
              <a:pathLst>
                <a:path w="2570" h="2570">
                  <a:moveTo>
                    <a:pt x="1507" y="0"/>
                  </a:moveTo>
                  <a:lnTo>
                    <a:pt x="1452" y="1451"/>
                  </a:lnTo>
                  <a:lnTo>
                    <a:pt x="0" y="1507"/>
                  </a:lnTo>
                  <a:lnTo>
                    <a:pt x="2569" y="2569"/>
                  </a:lnTo>
                  <a:lnTo>
                    <a:pt x="1507" y="0"/>
                  </a:lnTo>
                </a:path>
              </a:pathLst>
            </a:custGeom>
            <a:solidFill>
              <a:schemeClr val="accent2"/>
            </a:solidFill>
            <a:ln>
              <a:noFill/>
            </a:ln>
            <a:effectLst/>
          </p:spPr>
          <p:txBody>
            <a:bodyPr wrap="none" anchor="ctr"/>
            <a:lstStyle/>
            <a:p>
              <a:endParaRPr lang="en-US" sz="3266" dirty="0">
                <a:latin typeface="Calibri" panose="020F0502020204030204" pitchFamily="34" charset="0"/>
              </a:endParaRPr>
            </a:p>
          </p:txBody>
        </p:sp>
        <p:sp>
          <p:nvSpPr>
            <p:cNvPr id="31" name="Freeform 11">
              <a:extLst>
                <a:ext uri="{FF2B5EF4-FFF2-40B4-BE49-F238E27FC236}">
                  <a16:creationId xmlns:a16="http://schemas.microsoft.com/office/drawing/2014/main" id="{8D6D7387-92A1-2F46-A1FA-CB3A486796F6}"/>
                </a:ext>
              </a:extLst>
            </p:cNvPr>
            <p:cNvSpPr>
              <a:spLocks noChangeArrowheads="1"/>
            </p:cNvSpPr>
            <p:nvPr/>
          </p:nvSpPr>
          <p:spPr bwMode="auto">
            <a:xfrm rot="19800000">
              <a:off x="1255917" y="3301754"/>
              <a:ext cx="1572435" cy="47217"/>
            </a:xfrm>
            <a:prstGeom prst="roundRect">
              <a:avLst>
                <a:gd name="adj" fmla="val 50000"/>
              </a:avLst>
            </a:prstGeom>
            <a:solidFill>
              <a:schemeClr val="bg1">
                <a:lumMod val="85000"/>
              </a:schemeClr>
            </a:solidFill>
            <a:ln>
              <a:noFill/>
            </a:ln>
            <a:effectLst/>
          </p:spPr>
          <p:txBody>
            <a:bodyPr wrap="none" anchor="ctr"/>
            <a:lstStyle/>
            <a:p>
              <a:endParaRPr lang="en-US" sz="3266" dirty="0">
                <a:latin typeface="Calibri" panose="020F0502020204030204" pitchFamily="34" charset="0"/>
              </a:endParaRPr>
            </a:p>
          </p:txBody>
        </p:sp>
      </p:grpSp>
      <p:pic>
        <p:nvPicPr>
          <p:cNvPr id="36" name="Picture 35">
            <a:extLst>
              <a:ext uri="{FF2B5EF4-FFF2-40B4-BE49-F238E27FC236}">
                <a16:creationId xmlns:a16="http://schemas.microsoft.com/office/drawing/2014/main" id="{BD5A6A41-2B27-7040-A0B1-EAD2F3D294F7}"/>
              </a:ext>
            </a:extLst>
          </p:cNvPr>
          <p:cNvPicPr>
            <a:picLocks noChangeAspect="1"/>
          </p:cNvPicPr>
          <p:nvPr/>
        </p:nvPicPr>
        <p:blipFill rotWithShape="1">
          <a:blip r:embed="rId7"/>
          <a:srcRect l="19372" t="21679" r="19743" b="16691"/>
          <a:stretch/>
        </p:blipFill>
        <p:spPr>
          <a:xfrm>
            <a:off x="3043164" y="3811625"/>
            <a:ext cx="4245115" cy="2508477"/>
          </a:xfrm>
          <a:prstGeom prst="rect">
            <a:avLst/>
          </a:prstGeom>
          <a:ln w="12700">
            <a:solidFill>
              <a:schemeClr val="bg2"/>
            </a:solidFill>
          </a:ln>
          <a:effectLst>
            <a:outerShdw blurRad="50800" dist="38100" dir="18900000" algn="bl" rotWithShape="0">
              <a:prstClr val="black">
                <a:alpha val="40000"/>
              </a:prstClr>
            </a:outerShdw>
          </a:effectLst>
        </p:spPr>
      </p:pic>
      <p:sp>
        <p:nvSpPr>
          <p:cNvPr id="37" name="Subtitle 2">
            <a:extLst>
              <a:ext uri="{FF2B5EF4-FFF2-40B4-BE49-F238E27FC236}">
                <a16:creationId xmlns:a16="http://schemas.microsoft.com/office/drawing/2014/main" id="{BA4F1673-F6AA-9642-9712-E1852D791DB7}"/>
              </a:ext>
            </a:extLst>
          </p:cNvPr>
          <p:cNvSpPr txBox="1">
            <a:spLocks/>
          </p:cNvSpPr>
          <p:nvPr/>
        </p:nvSpPr>
        <p:spPr>
          <a:xfrm>
            <a:off x="935976" y="3262528"/>
            <a:ext cx="1856004" cy="592150"/>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65100"/>
            <a:r>
              <a:rPr lang="en-GB" sz="3200" b="1" kern="0" dirty="0">
                <a:solidFill>
                  <a:srgbClr val="232D5B"/>
                </a:solidFill>
                <a:latin typeface="+mj-lt"/>
                <a:sym typeface="Maven Pro"/>
              </a:rPr>
              <a:t>Kanban</a:t>
            </a:r>
          </a:p>
        </p:txBody>
      </p:sp>
    </p:spTree>
    <p:extLst>
      <p:ext uri="{BB962C8B-B14F-4D97-AF65-F5344CB8AC3E}">
        <p14:creationId xmlns:p14="http://schemas.microsoft.com/office/powerpoint/2010/main" val="36109325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extLst>
              <p:ext uri="{D42A27DB-BD31-4B8C-83A1-F6EECF244321}">
                <p14:modId xmlns:p14="http://schemas.microsoft.com/office/powerpoint/2010/main" val="5862564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7650"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17</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39" name="Rounded Rectangle 38">
            <a:extLst>
              <a:ext uri="{FF2B5EF4-FFF2-40B4-BE49-F238E27FC236}">
                <a16:creationId xmlns:a16="http://schemas.microsoft.com/office/drawing/2014/main" id="{B7A912C4-776D-904C-A487-6045D0B9335A}"/>
              </a:ext>
            </a:extLst>
          </p:cNvPr>
          <p:cNvSpPr/>
          <p:nvPr/>
        </p:nvSpPr>
        <p:spPr>
          <a:xfrm>
            <a:off x="3936794" y="1629000"/>
            <a:ext cx="4320000" cy="3600000"/>
          </a:xfrm>
          <a:prstGeom prst="roundRect">
            <a:avLst/>
          </a:prstGeom>
          <a:solidFill>
            <a:srgbClr val="9FE7E5"/>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pic>
        <p:nvPicPr>
          <p:cNvPr id="40" name="Graphic 39">
            <a:extLst>
              <a:ext uri="{FF2B5EF4-FFF2-40B4-BE49-F238E27FC236}">
                <a16:creationId xmlns:a16="http://schemas.microsoft.com/office/drawing/2014/main" id="{3D0C0F3C-473C-824E-A7EF-3232C8A3BC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60779" y="1792985"/>
            <a:ext cx="3272030" cy="3272030"/>
          </a:xfrm>
          <a:prstGeom prst="rect">
            <a:avLst/>
          </a:prstGeom>
        </p:spPr>
      </p:pic>
      <p:sp>
        <p:nvSpPr>
          <p:cNvPr id="5" name="Content Placeholder 4">
            <a:extLst>
              <a:ext uri="{FF2B5EF4-FFF2-40B4-BE49-F238E27FC236}">
                <a16:creationId xmlns:a16="http://schemas.microsoft.com/office/drawing/2014/main" id="{E731B66C-259A-5B47-81AC-ADC789EF2526}"/>
              </a:ext>
            </a:extLst>
          </p:cNvPr>
          <p:cNvSpPr>
            <a:spLocks noGrp="1"/>
          </p:cNvSpPr>
          <p:nvPr>
            <p:ph sz="quarter" idx="12"/>
          </p:nvPr>
        </p:nvSpPr>
        <p:spPr/>
        <p:txBody>
          <a:bodyPr/>
          <a:lstStyle/>
          <a:p>
            <a:endParaRPr lang="de-DE" dirty="0"/>
          </a:p>
        </p:txBody>
      </p:sp>
      <p:sp>
        <p:nvSpPr>
          <p:cNvPr id="3" name="Title 2">
            <a:extLst>
              <a:ext uri="{FF2B5EF4-FFF2-40B4-BE49-F238E27FC236}">
                <a16:creationId xmlns:a16="http://schemas.microsoft.com/office/drawing/2014/main" id="{0B741067-9FE6-3649-B041-739B615EE39C}"/>
              </a:ext>
            </a:extLst>
          </p:cNvPr>
          <p:cNvSpPr>
            <a:spLocks noGrp="1"/>
          </p:cNvSpPr>
          <p:nvPr>
            <p:ph type="title"/>
          </p:nvPr>
        </p:nvSpPr>
        <p:spPr/>
        <p:txBody>
          <a:bodyPr vert="horz"/>
          <a:lstStyle/>
          <a:p>
            <a:r>
              <a:rPr lang="de-DE" dirty="0" err="1"/>
              <a:t>Questions</a:t>
            </a:r>
            <a:r>
              <a:rPr lang="de-DE" dirty="0"/>
              <a:t>?</a:t>
            </a:r>
          </a:p>
        </p:txBody>
      </p:sp>
    </p:spTree>
    <p:extLst>
      <p:ext uri="{BB962C8B-B14F-4D97-AF65-F5344CB8AC3E}">
        <p14:creationId xmlns:p14="http://schemas.microsoft.com/office/powerpoint/2010/main" val="1113284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541637"/>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b="1" dirty="0" err="1"/>
              <a:t>Literature</a:t>
            </a:r>
            <a:endParaRPr lang="de-DE" b="1" dirty="0"/>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18</a:t>
            </a:fld>
            <a:endParaRPr lang="de-DE" sz="1000" dirty="0">
              <a:solidFill>
                <a:schemeClr val="bg1"/>
              </a:solidFill>
            </a:endParaRPr>
          </a:p>
        </p:txBody>
      </p:sp>
      <p:sp>
        <p:nvSpPr>
          <p:cNvPr id="25" name="Fußzeilenplatzhalter 5">
            <a:extLst>
              <a:ext uri="{FF2B5EF4-FFF2-40B4-BE49-F238E27FC236}">
                <a16:creationId xmlns:a16="http://schemas.microsoft.com/office/drawing/2014/main" id="{AC9C7609-5292-5C41-A260-60F9336ACE45}"/>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33" name="Textfeld 32">
            <a:extLst>
              <a:ext uri="{FF2B5EF4-FFF2-40B4-BE49-F238E27FC236}">
                <a16:creationId xmlns:a16="http://schemas.microsoft.com/office/drawing/2014/main" id="{E1FB0367-9B7C-4707-917B-4B38EEE41758}"/>
              </a:ext>
            </a:extLst>
          </p:cNvPr>
          <p:cNvSpPr txBox="1"/>
          <p:nvPr/>
        </p:nvSpPr>
        <p:spPr>
          <a:xfrm>
            <a:off x="187622" y="1224022"/>
            <a:ext cx="11818344"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GB" sz="1800" dirty="0"/>
              <a:t>Cai et al., 2021: Cell-autonomous immune gene expression is repressed in pulmonary neuroendocrine cells and small cell lung cancer.</a:t>
            </a:r>
          </a:p>
          <a:p>
            <a:pPr marL="285750" marR="0" indent="-28575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GB" sz="1800" dirty="0"/>
              <a:t>Maire et al., 2013: Polo-like kinase 1: a potential therapeutic option in combination with conventional chemotherapy for the management of patients with triple-negative breast cancer.</a:t>
            </a:r>
          </a:p>
          <a:p>
            <a:pPr marL="285750" marR="0" indent="-28575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800" b="0" i="0" u="none" strike="noStrike" cap="none" spc="0" normalizeH="0" baseline="0" dirty="0">
                <a:ln>
                  <a:noFill/>
                </a:ln>
                <a:solidFill>
                  <a:srgbClr val="000000"/>
                </a:solidFill>
                <a:effectLst/>
                <a:uFillTx/>
                <a:latin typeface="+mj-lt"/>
                <a:ea typeface="+mj-ea"/>
                <a:cs typeface="+mj-cs"/>
                <a:sym typeface="Helvetica Neue"/>
              </a:rPr>
              <a:t>Nagel et al., 2012: Gene expression profiling assigns CHEK2 1100delC breast cancers to the luminal intrinsic subtypes. </a:t>
            </a:r>
          </a:p>
          <a:p>
            <a:pPr marL="342900" marR="0" indent="-342900" algn="l" defTabSz="825500" rtl="0" fontAlgn="auto" latinLnBrk="0" hangingPunct="0">
              <a:lnSpc>
                <a:spcPct val="100000"/>
              </a:lnSpc>
              <a:spcBef>
                <a:spcPts val="0"/>
              </a:spcBef>
              <a:spcAft>
                <a:spcPts val="0"/>
              </a:spcAft>
              <a:buClrTx/>
              <a:buSzTx/>
              <a:buFontTx/>
              <a:buAutoNum type="arabicParenBoth"/>
              <a:tabLst/>
            </a:pPr>
            <a:endParaRPr lang="en-GB" sz="1800" dirty="0"/>
          </a:p>
          <a:p>
            <a:pPr marL="342900" marR="0" indent="-342900" algn="l" defTabSz="825500" rtl="0" fontAlgn="auto" latinLnBrk="0" hangingPunct="0">
              <a:lnSpc>
                <a:spcPct val="100000"/>
              </a:lnSpc>
              <a:spcBef>
                <a:spcPts val="0"/>
              </a:spcBef>
              <a:spcAft>
                <a:spcPts val="0"/>
              </a:spcAft>
              <a:buClrTx/>
              <a:buSzTx/>
              <a:buFontTx/>
              <a:buAutoNum type="arabicParenBoth"/>
              <a:tabLst/>
            </a:pPr>
            <a:endParaRPr lang="en-GB" sz="1800" dirty="0"/>
          </a:p>
          <a:p>
            <a:pPr marL="342900" marR="0" indent="-342900" algn="l" defTabSz="825500" rtl="0" fontAlgn="auto" latinLnBrk="0" hangingPunct="0">
              <a:lnSpc>
                <a:spcPct val="100000"/>
              </a:lnSpc>
              <a:spcBef>
                <a:spcPts val="0"/>
              </a:spcBef>
              <a:spcAft>
                <a:spcPts val="0"/>
              </a:spcAft>
              <a:buClrTx/>
              <a:buSzTx/>
              <a:buFontTx/>
              <a:buAutoNum type="arabicParenBoth"/>
              <a:tabLst/>
            </a:pPr>
            <a:endParaRPr lang="en-GB" sz="1800" dirty="0"/>
          </a:p>
        </p:txBody>
      </p:sp>
    </p:spTree>
    <p:extLst>
      <p:ext uri="{BB962C8B-B14F-4D97-AF65-F5344CB8AC3E}">
        <p14:creationId xmlns:p14="http://schemas.microsoft.com/office/powerpoint/2010/main" val="670999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14F6C50-ED2E-4A17-BFD8-FDD8403E8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231" y="0"/>
            <a:ext cx="6259126" cy="6244787"/>
          </a:xfrm>
          <a:prstGeom prst="rect">
            <a:avLst/>
          </a:prstGeom>
        </p:spPr>
      </p:pic>
    </p:spTree>
    <p:extLst>
      <p:ext uri="{BB962C8B-B14F-4D97-AF65-F5344CB8AC3E}">
        <p14:creationId xmlns:p14="http://schemas.microsoft.com/office/powerpoint/2010/main" val="4235777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541637"/>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a:t>Agenda</a:t>
            </a:r>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2</a:t>
            </a:fld>
            <a:endParaRPr lang="de-DE" sz="1000" dirty="0">
              <a:solidFill>
                <a:schemeClr val="bg1"/>
              </a:solidFill>
            </a:endParaRPr>
          </a:p>
        </p:txBody>
      </p:sp>
      <p:sp>
        <p:nvSpPr>
          <p:cNvPr id="25" name="Fußzeilenplatzhalter 5">
            <a:extLst>
              <a:ext uri="{FF2B5EF4-FFF2-40B4-BE49-F238E27FC236}">
                <a16:creationId xmlns:a16="http://schemas.microsoft.com/office/drawing/2014/main" id="{AC9C7609-5292-5C41-A260-60F9336ACE45}"/>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grpSp>
        <p:nvGrpSpPr>
          <p:cNvPr id="2" name="Group 1">
            <a:extLst>
              <a:ext uri="{FF2B5EF4-FFF2-40B4-BE49-F238E27FC236}">
                <a16:creationId xmlns:a16="http://schemas.microsoft.com/office/drawing/2014/main" id="{4230C8F0-2F7A-224E-9F3C-E7935991BD0F}"/>
              </a:ext>
            </a:extLst>
          </p:cNvPr>
          <p:cNvGrpSpPr/>
          <p:nvPr/>
        </p:nvGrpSpPr>
        <p:grpSpPr>
          <a:xfrm>
            <a:off x="1511837" y="1648766"/>
            <a:ext cx="9083488" cy="3560468"/>
            <a:chOff x="838986" y="1505803"/>
            <a:chExt cx="7092526" cy="2517647"/>
          </a:xfrm>
        </p:grpSpPr>
        <p:sp>
          <p:nvSpPr>
            <p:cNvPr id="65" name="Freeform 64">
              <a:extLst>
                <a:ext uri="{FF2B5EF4-FFF2-40B4-BE49-F238E27FC236}">
                  <a16:creationId xmlns:a16="http://schemas.microsoft.com/office/drawing/2014/main" id="{17ABFDA0-EF8C-CC4E-98F4-09D237AC2A0C}"/>
                </a:ext>
              </a:extLst>
            </p:cNvPr>
            <p:cNvSpPr/>
            <p:nvPr/>
          </p:nvSpPr>
          <p:spPr>
            <a:xfrm>
              <a:off x="838987" y="1505803"/>
              <a:ext cx="6498234" cy="563514"/>
            </a:xfrm>
            <a:custGeom>
              <a:avLst/>
              <a:gdLst>
                <a:gd name="connsiteX0" fmla="*/ 0 w 17241733"/>
                <a:gd name="connsiteY0" fmla="*/ 0 h 1495168"/>
                <a:gd name="connsiteX1" fmla="*/ 16787023 w 17241733"/>
                <a:gd name="connsiteY1" fmla="*/ 0 h 1495168"/>
                <a:gd name="connsiteX2" fmla="*/ 17241733 w 17241733"/>
                <a:gd name="connsiteY2" fmla="*/ 1495168 h 1495168"/>
                <a:gd name="connsiteX3" fmla="*/ 454711 w 17241733"/>
                <a:gd name="connsiteY3" fmla="*/ 1495168 h 1495168"/>
              </a:gdLst>
              <a:ahLst/>
              <a:cxnLst>
                <a:cxn ang="0">
                  <a:pos x="connsiteX0" y="connsiteY0"/>
                </a:cxn>
                <a:cxn ang="0">
                  <a:pos x="connsiteX1" y="connsiteY1"/>
                </a:cxn>
                <a:cxn ang="0">
                  <a:pos x="connsiteX2" y="connsiteY2"/>
                </a:cxn>
                <a:cxn ang="0">
                  <a:pos x="connsiteX3" y="connsiteY3"/>
                </a:cxn>
              </a:cxnLst>
              <a:rect l="l" t="t" r="r" b="b"/>
              <a:pathLst>
                <a:path w="17241733" h="1495168">
                  <a:moveTo>
                    <a:pt x="0" y="0"/>
                  </a:moveTo>
                  <a:lnTo>
                    <a:pt x="16787023" y="0"/>
                  </a:lnTo>
                  <a:lnTo>
                    <a:pt x="17241733" y="1495168"/>
                  </a:lnTo>
                  <a:lnTo>
                    <a:pt x="454711" y="1495168"/>
                  </a:lnTo>
                  <a:close/>
                </a:path>
              </a:pathLst>
            </a:custGeom>
            <a:solidFill>
              <a:srgbClr val="E7E5E5"/>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66" name="Freeform 65">
              <a:extLst>
                <a:ext uri="{FF2B5EF4-FFF2-40B4-BE49-F238E27FC236}">
                  <a16:creationId xmlns:a16="http://schemas.microsoft.com/office/drawing/2014/main" id="{C39CAFBA-9D07-1B4E-8DB4-2F016AB0E986}"/>
                </a:ext>
              </a:extLst>
            </p:cNvPr>
            <p:cNvSpPr/>
            <p:nvPr/>
          </p:nvSpPr>
          <p:spPr>
            <a:xfrm>
              <a:off x="1037084" y="2157181"/>
              <a:ext cx="6498234" cy="563514"/>
            </a:xfrm>
            <a:custGeom>
              <a:avLst/>
              <a:gdLst>
                <a:gd name="connsiteX0" fmla="*/ 0 w 17241733"/>
                <a:gd name="connsiteY0" fmla="*/ 0 h 1495168"/>
                <a:gd name="connsiteX1" fmla="*/ 16787023 w 17241733"/>
                <a:gd name="connsiteY1" fmla="*/ 0 h 1495168"/>
                <a:gd name="connsiteX2" fmla="*/ 17241733 w 17241733"/>
                <a:gd name="connsiteY2" fmla="*/ 1495168 h 1495168"/>
                <a:gd name="connsiteX3" fmla="*/ 454711 w 17241733"/>
                <a:gd name="connsiteY3" fmla="*/ 1495168 h 1495168"/>
              </a:gdLst>
              <a:ahLst/>
              <a:cxnLst>
                <a:cxn ang="0">
                  <a:pos x="connsiteX0" y="connsiteY0"/>
                </a:cxn>
                <a:cxn ang="0">
                  <a:pos x="connsiteX1" y="connsiteY1"/>
                </a:cxn>
                <a:cxn ang="0">
                  <a:pos x="connsiteX2" y="connsiteY2"/>
                </a:cxn>
                <a:cxn ang="0">
                  <a:pos x="connsiteX3" y="connsiteY3"/>
                </a:cxn>
              </a:cxnLst>
              <a:rect l="l" t="t" r="r" b="b"/>
              <a:pathLst>
                <a:path w="17241733" h="1495168">
                  <a:moveTo>
                    <a:pt x="0" y="0"/>
                  </a:moveTo>
                  <a:lnTo>
                    <a:pt x="16787023" y="0"/>
                  </a:lnTo>
                  <a:lnTo>
                    <a:pt x="17241733" y="1495168"/>
                  </a:lnTo>
                  <a:lnTo>
                    <a:pt x="454711" y="1495168"/>
                  </a:lnTo>
                  <a:close/>
                </a:path>
              </a:pathLst>
            </a:custGeom>
            <a:solidFill>
              <a:srgbClr val="E7E5E5"/>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67" name="Freeform 66">
              <a:extLst>
                <a:ext uri="{FF2B5EF4-FFF2-40B4-BE49-F238E27FC236}">
                  <a16:creationId xmlns:a16="http://schemas.microsoft.com/office/drawing/2014/main" id="{F5FE0FB5-44FF-124E-AE34-85B626A822D6}"/>
                </a:ext>
              </a:extLst>
            </p:cNvPr>
            <p:cNvSpPr/>
            <p:nvPr/>
          </p:nvSpPr>
          <p:spPr>
            <a:xfrm>
              <a:off x="1235181" y="2808559"/>
              <a:ext cx="6498234" cy="563514"/>
            </a:xfrm>
            <a:custGeom>
              <a:avLst/>
              <a:gdLst>
                <a:gd name="connsiteX0" fmla="*/ 0 w 17241733"/>
                <a:gd name="connsiteY0" fmla="*/ 0 h 1495168"/>
                <a:gd name="connsiteX1" fmla="*/ 16787023 w 17241733"/>
                <a:gd name="connsiteY1" fmla="*/ 0 h 1495168"/>
                <a:gd name="connsiteX2" fmla="*/ 17241733 w 17241733"/>
                <a:gd name="connsiteY2" fmla="*/ 1495168 h 1495168"/>
                <a:gd name="connsiteX3" fmla="*/ 454710 w 17241733"/>
                <a:gd name="connsiteY3" fmla="*/ 1495168 h 1495168"/>
              </a:gdLst>
              <a:ahLst/>
              <a:cxnLst>
                <a:cxn ang="0">
                  <a:pos x="connsiteX0" y="connsiteY0"/>
                </a:cxn>
                <a:cxn ang="0">
                  <a:pos x="connsiteX1" y="connsiteY1"/>
                </a:cxn>
                <a:cxn ang="0">
                  <a:pos x="connsiteX2" y="connsiteY2"/>
                </a:cxn>
                <a:cxn ang="0">
                  <a:pos x="connsiteX3" y="connsiteY3"/>
                </a:cxn>
              </a:cxnLst>
              <a:rect l="l" t="t" r="r" b="b"/>
              <a:pathLst>
                <a:path w="17241733" h="1495168">
                  <a:moveTo>
                    <a:pt x="0" y="0"/>
                  </a:moveTo>
                  <a:lnTo>
                    <a:pt x="16787023" y="0"/>
                  </a:lnTo>
                  <a:lnTo>
                    <a:pt x="17241733" y="1495168"/>
                  </a:lnTo>
                  <a:lnTo>
                    <a:pt x="454710" y="1495168"/>
                  </a:lnTo>
                  <a:close/>
                </a:path>
              </a:pathLst>
            </a:custGeom>
            <a:solidFill>
              <a:srgbClr val="E7E5E5"/>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68" name="Freeform 67">
              <a:extLst>
                <a:ext uri="{FF2B5EF4-FFF2-40B4-BE49-F238E27FC236}">
                  <a16:creationId xmlns:a16="http://schemas.microsoft.com/office/drawing/2014/main" id="{C00741D5-DFEB-DC4C-A29D-D3D072BBF656}"/>
                </a:ext>
              </a:extLst>
            </p:cNvPr>
            <p:cNvSpPr/>
            <p:nvPr/>
          </p:nvSpPr>
          <p:spPr>
            <a:xfrm>
              <a:off x="1433278" y="3459936"/>
              <a:ext cx="6498234" cy="563514"/>
            </a:xfrm>
            <a:custGeom>
              <a:avLst/>
              <a:gdLst>
                <a:gd name="connsiteX0" fmla="*/ 0 w 17241733"/>
                <a:gd name="connsiteY0" fmla="*/ 0 h 1495168"/>
                <a:gd name="connsiteX1" fmla="*/ 16787023 w 17241733"/>
                <a:gd name="connsiteY1" fmla="*/ 0 h 1495168"/>
                <a:gd name="connsiteX2" fmla="*/ 17241733 w 17241733"/>
                <a:gd name="connsiteY2" fmla="*/ 1495168 h 1495168"/>
                <a:gd name="connsiteX3" fmla="*/ 454710 w 17241733"/>
                <a:gd name="connsiteY3" fmla="*/ 1495168 h 1495168"/>
              </a:gdLst>
              <a:ahLst/>
              <a:cxnLst>
                <a:cxn ang="0">
                  <a:pos x="connsiteX0" y="connsiteY0"/>
                </a:cxn>
                <a:cxn ang="0">
                  <a:pos x="connsiteX1" y="connsiteY1"/>
                </a:cxn>
                <a:cxn ang="0">
                  <a:pos x="connsiteX2" y="connsiteY2"/>
                </a:cxn>
                <a:cxn ang="0">
                  <a:pos x="connsiteX3" y="connsiteY3"/>
                </a:cxn>
              </a:cxnLst>
              <a:rect l="l" t="t" r="r" b="b"/>
              <a:pathLst>
                <a:path w="17241733" h="1495168">
                  <a:moveTo>
                    <a:pt x="0" y="0"/>
                  </a:moveTo>
                  <a:lnTo>
                    <a:pt x="16787023" y="0"/>
                  </a:lnTo>
                  <a:lnTo>
                    <a:pt x="17241733" y="1495168"/>
                  </a:lnTo>
                  <a:lnTo>
                    <a:pt x="454710" y="1495168"/>
                  </a:lnTo>
                  <a:close/>
                </a:path>
              </a:pathLst>
            </a:custGeom>
            <a:solidFill>
              <a:srgbClr val="E7E5E5"/>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69" name="Parallelogram 68">
              <a:extLst>
                <a:ext uri="{FF2B5EF4-FFF2-40B4-BE49-F238E27FC236}">
                  <a16:creationId xmlns:a16="http://schemas.microsoft.com/office/drawing/2014/main" id="{30046CAF-886C-B346-B812-36EEC05B7839}"/>
                </a:ext>
              </a:extLst>
            </p:cNvPr>
            <p:cNvSpPr/>
            <p:nvPr/>
          </p:nvSpPr>
          <p:spPr>
            <a:xfrm flipH="1">
              <a:off x="838986" y="1505803"/>
              <a:ext cx="252094" cy="563514"/>
            </a:xfrm>
            <a:prstGeom prst="parallelogram">
              <a:avLst>
                <a:gd name="adj" fmla="val 66996"/>
              </a:avLst>
            </a:prstGeom>
            <a:solidFill>
              <a:srgbClr val="00CFCC"/>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70" name="Parallelogram 69">
              <a:extLst>
                <a:ext uri="{FF2B5EF4-FFF2-40B4-BE49-F238E27FC236}">
                  <a16:creationId xmlns:a16="http://schemas.microsoft.com/office/drawing/2014/main" id="{929C7DBC-C578-EC40-A00A-BDC106F7E6F3}"/>
                </a:ext>
              </a:extLst>
            </p:cNvPr>
            <p:cNvSpPr/>
            <p:nvPr/>
          </p:nvSpPr>
          <p:spPr>
            <a:xfrm flipH="1">
              <a:off x="1037083" y="2157181"/>
              <a:ext cx="252094" cy="563514"/>
            </a:xfrm>
            <a:prstGeom prst="parallelogram">
              <a:avLst>
                <a:gd name="adj" fmla="val 66996"/>
              </a:avLst>
            </a:prstGeom>
            <a:solidFill>
              <a:srgbClr val="00CFCC"/>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71" name="Parallelogram 70">
              <a:extLst>
                <a:ext uri="{FF2B5EF4-FFF2-40B4-BE49-F238E27FC236}">
                  <a16:creationId xmlns:a16="http://schemas.microsoft.com/office/drawing/2014/main" id="{D0956B5A-85D0-0440-8443-0035D7713F26}"/>
                </a:ext>
              </a:extLst>
            </p:cNvPr>
            <p:cNvSpPr/>
            <p:nvPr/>
          </p:nvSpPr>
          <p:spPr>
            <a:xfrm flipH="1">
              <a:off x="1235180" y="2809601"/>
              <a:ext cx="252094" cy="563514"/>
            </a:xfrm>
            <a:prstGeom prst="parallelogram">
              <a:avLst>
                <a:gd name="adj" fmla="val 66996"/>
              </a:avLst>
            </a:prstGeom>
            <a:solidFill>
              <a:srgbClr val="00CFCC"/>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72" name="Parallelogram 71">
              <a:extLst>
                <a:ext uri="{FF2B5EF4-FFF2-40B4-BE49-F238E27FC236}">
                  <a16:creationId xmlns:a16="http://schemas.microsoft.com/office/drawing/2014/main" id="{27A3FB41-05FE-D544-BC01-9B7B0F3D32AB}"/>
                </a:ext>
              </a:extLst>
            </p:cNvPr>
            <p:cNvSpPr/>
            <p:nvPr/>
          </p:nvSpPr>
          <p:spPr>
            <a:xfrm flipH="1">
              <a:off x="1433277" y="3459936"/>
              <a:ext cx="252094" cy="563514"/>
            </a:xfrm>
            <a:prstGeom prst="parallelogram">
              <a:avLst>
                <a:gd name="adj" fmla="val 66996"/>
              </a:avLst>
            </a:prstGeom>
            <a:solidFill>
              <a:srgbClr val="00CFCC"/>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73" name="Parallelogram 72">
              <a:extLst>
                <a:ext uri="{FF2B5EF4-FFF2-40B4-BE49-F238E27FC236}">
                  <a16:creationId xmlns:a16="http://schemas.microsoft.com/office/drawing/2014/main" id="{4FC9A2E9-6AF1-DB41-8B6F-27351C3423E1}"/>
                </a:ext>
              </a:extLst>
            </p:cNvPr>
            <p:cNvSpPr/>
            <p:nvPr/>
          </p:nvSpPr>
          <p:spPr>
            <a:xfrm flipH="1">
              <a:off x="7085125" y="1505803"/>
              <a:ext cx="252094" cy="563514"/>
            </a:xfrm>
            <a:prstGeom prst="parallelogram">
              <a:avLst>
                <a:gd name="adj" fmla="val 66996"/>
              </a:avLst>
            </a:prstGeom>
            <a:solidFill>
              <a:srgbClr val="00CFCC"/>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74" name="Parallelogram 73">
              <a:extLst>
                <a:ext uri="{FF2B5EF4-FFF2-40B4-BE49-F238E27FC236}">
                  <a16:creationId xmlns:a16="http://schemas.microsoft.com/office/drawing/2014/main" id="{61E5B847-3A3A-7B4D-9399-A17E6562DF2E}"/>
                </a:ext>
              </a:extLst>
            </p:cNvPr>
            <p:cNvSpPr/>
            <p:nvPr/>
          </p:nvSpPr>
          <p:spPr>
            <a:xfrm flipH="1">
              <a:off x="7283222" y="2157181"/>
              <a:ext cx="252094" cy="563514"/>
            </a:xfrm>
            <a:prstGeom prst="parallelogram">
              <a:avLst>
                <a:gd name="adj" fmla="val 66996"/>
              </a:avLst>
            </a:prstGeom>
            <a:solidFill>
              <a:srgbClr val="00CFCC"/>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75" name="Parallelogram 74">
              <a:extLst>
                <a:ext uri="{FF2B5EF4-FFF2-40B4-BE49-F238E27FC236}">
                  <a16:creationId xmlns:a16="http://schemas.microsoft.com/office/drawing/2014/main" id="{008AE804-F020-524F-AA9E-D8549001CDAE}"/>
                </a:ext>
              </a:extLst>
            </p:cNvPr>
            <p:cNvSpPr/>
            <p:nvPr/>
          </p:nvSpPr>
          <p:spPr>
            <a:xfrm flipH="1">
              <a:off x="7481319" y="2809601"/>
              <a:ext cx="252094" cy="563514"/>
            </a:xfrm>
            <a:prstGeom prst="parallelogram">
              <a:avLst>
                <a:gd name="adj" fmla="val 66996"/>
              </a:avLst>
            </a:prstGeom>
            <a:solidFill>
              <a:srgbClr val="00CFCC"/>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76" name="Parallelogram 75">
              <a:extLst>
                <a:ext uri="{FF2B5EF4-FFF2-40B4-BE49-F238E27FC236}">
                  <a16:creationId xmlns:a16="http://schemas.microsoft.com/office/drawing/2014/main" id="{206272C3-9363-514E-ABA8-D7FB37749FB2}"/>
                </a:ext>
              </a:extLst>
            </p:cNvPr>
            <p:cNvSpPr/>
            <p:nvPr/>
          </p:nvSpPr>
          <p:spPr>
            <a:xfrm flipH="1">
              <a:off x="7679416" y="3459936"/>
              <a:ext cx="252094" cy="563514"/>
            </a:xfrm>
            <a:prstGeom prst="parallelogram">
              <a:avLst>
                <a:gd name="adj" fmla="val 66996"/>
              </a:avLst>
            </a:prstGeom>
            <a:solidFill>
              <a:srgbClr val="00CFCC"/>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252D5C"/>
                </a:solidFill>
                <a:effectLst/>
                <a:uLnTx/>
                <a:uFillTx/>
                <a:latin typeface="Arial"/>
                <a:ea typeface="+mn-ea"/>
                <a:cs typeface="+mn-cs"/>
                <a:sym typeface="Arial"/>
              </a:endParaRPr>
            </a:p>
          </p:txBody>
        </p:sp>
        <p:sp>
          <p:nvSpPr>
            <p:cNvPr id="77" name="TextBox 76">
              <a:extLst>
                <a:ext uri="{FF2B5EF4-FFF2-40B4-BE49-F238E27FC236}">
                  <a16:creationId xmlns:a16="http://schemas.microsoft.com/office/drawing/2014/main" id="{290F5E5B-8BF2-7440-8A2F-E24B3C64CBF9}"/>
                </a:ext>
              </a:extLst>
            </p:cNvPr>
            <p:cNvSpPr txBox="1"/>
            <p:nvPr/>
          </p:nvSpPr>
          <p:spPr>
            <a:xfrm>
              <a:off x="1927543" y="1646100"/>
              <a:ext cx="2365867" cy="282922"/>
            </a:xfrm>
            <a:prstGeom prst="rect">
              <a:avLst/>
            </a:prstGeom>
            <a:noFill/>
          </p:spPr>
          <p:txBody>
            <a:bodyPr wrap="none" rtlCol="0" anchor="ctr" anchorCtr="0">
              <a:spAutoFit/>
            </a:bodyPr>
            <a:lstStyle/>
            <a:p>
              <a:pPr algn="l" defTabSz="914400" hangingPunct="1">
                <a:buClr>
                  <a:srgbClr val="000000"/>
                </a:buClr>
                <a:buFont typeface="Arial"/>
                <a:buNone/>
              </a:pPr>
              <a:r>
                <a:rPr lang="en-US" sz="2000" b="1">
                  <a:solidFill>
                    <a:srgbClr val="252D5C"/>
                  </a:solidFill>
                  <a:ea typeface="League Spartan" charset="0"/>
                  <a:cs typeface="Calibri" panose="020F0502020204030204" pitchFamily="34" charset="0"/>
                  <a:sym typeface="Arial"/>
                </a:rPr>
                <a:t>Biological background </a:t>
              </a:r>
            </a:p>
          </p:txBody>
        </p:sp>
        <p:sp>
          <p:nvSpPr>
            <p:cNvPr id="78" name="TextBox 77">
              <a:extLst>
                <a:ext uri="{FF2B5EF4-FFF2-40B4-BE49-F238E27FC236}">
                  <a16:creationId xmlns:a16="http://schemas.microsoft.com/office/drawing/2014/main" id="{F0103594-8D75-1F45-8630-088853B34C2C}"/>
                </a:ext>
              </a:extLst>
            </p:cNvPr>
            <p:cNvSpPr txBox="1"/>
            <p:nvPr/>
          </p:nvSpPr>
          <p:spPr>
            <a:xfrm>
              <a:off x="2613206" y="3600231"/>
              <a:ext cx="1964087" cy="282922"/>
            </a:xfrm>
            <a:prstGeom prst="rect">
              <a:avLst/>
            </a:prstGeom>
            <a:noFill/>
          </p:spPr>
          <p:txBody>
            <a:bodyPr wrap="none" lIns="91440" tIns="45720" rIns="91440" bIns="45720" rtlCol="0" anchor="ctr" anchorCtr="0">
              <a:spAutoFit/>
            </a:bodyPr>
            <a:lstStyle/>
            <a:p>
              <a:pPr algn="l" defTabSz="914400" hangingPunct="1">
                <a:buClr>
                  <a:srgbClr val="000000"/>
                </a:buClr>
                <a:buFont typeface="Arial"/>
                <a:buNone/>
              </a:pPr>
              <a:r>
                <a:rPr lang="en-US" sz="2000" b="1">
                  <a:solidFill>
                    <a:srgbClr val="252D5C"/>
                  </a:solidFill>
                  <a:ea typeface="League Spartan" charset="0"/>
                  <a:cs typeface="Calibri" panose="020F0502020204030204" pitchFamily="34" charset="0"/>
                  <a:sym typeface="Arial"/>
                </a:rPr>
                <a:t>Team organization</a:t>
              </a:r>
            </a:p>
          </p:txBody>
        </p:sp>
        <p:sp>
          <p:nvSpPr>
            <p:cNvPr id="79" name="TextBox 78">
              <a:extLst>
                <a:ext uri="{FF2B5EF4-FFF2-40B4-BE49-F238E27FC236}">
                  <a16:creationId xmlns:a16="http://schemas.microsoft.com/office/drawing/2014/main" id="{5913E0CC-9701-F943-BAF9-86E60C50A2A1}"/>
                </a:ext>
              </a:extLst>
            </p:cNvPr>
            <p:cNvSpPr txBox="1"/>
            <p:nvPr/>
          </p:nvSpPr>
          <p:spPr>
            <a:xfrm>
              <a:off x="2476951" y="2948856"/>
              <a:ext cx="1250648" cy="282922"/>
            </a:xfrm>
            <a:prstGeom prst="rect">
              <a:avLst/>
            </a:prstGeom>
            <a:noFill/>
          </p:spPr>
          <p:txBody>
            <a:bodyPr wrap="none" rtlCol="0" anchor="ctr" anchorCtr="0">
              <a:spAutoFit/>
            </a:bodyPr>
            <a:lstStyle/>
            <a:p>
              <a:pPr algn="l" defTabSz="914400" hangingPunct="1">
                <a:buClr>
                  <a:srgbClr val="000000"/>
                </a:buClr>
                <a:buFont typeface="Arial"/>
                <a:buNone/>
              </a:pPr>
              <a:r>
                <a:rPr lang="en-US" sz="2000" b="1">
                  <a:solidFill>
                    <a:srgbClr val="252D5C"/>
                  </a:solidFill>
                  <a:ea typeface="League Spartan" charset="0"/>
                  <a:cs typeface="Calibri" panose="020F0502020204030204" pitchFamily="34" charset="0"/>
                  <a:sym typeface="Arial"/>
                </a:rPr>
                <a:t>Milestones </a:t>
              </a:r>
            </a:p>
          </p:txBody>
        </p:sp>
        <p:sp>
          <p:nvSpPr>
            <p:cNvPr id="80" name="TextBox 79">
              <a:extLst>
                <a:ext uri="{FF2B5EF4-FFF2-40B4-BE49-F238E27FC236}">
                  <a16:creationId xmlns:a16="http://schemas.microsoft.com/office/drawing/2014/main" id="{9B803E17-F98C-9548-B911-E5E18DCCE573}"/>
                </a:ext>
              </a:extLst>
            </p:cNvPr>
            <p:cNvSpPr txBox="1"/>
            <p:nvPr/>
          </p:nvSpPr>
          <p:spPr>
            <a:xfrm>
              <a:off x="2197123" y="2297475"/>
              <a:ext cx="2787673" cy="282922"/>
            </a:xfrm>
            <a:prstGeom prst="rect">
              <a:avLst/>
            </a:prstGeom>
            <a:noFill/>
          </p:spPr>
          <p:txBody>
            <a:bodyPr wrap="none" rtlCol="0" anchor="ctr" anchorCtr="0">
              <a:spAutoFit/>
            </a:bodyPr>
            <a:lstStyle/>
            <a:p>
              <a:pPr algn="l" defTabSz="914400" hangingPunct="1">
                <a:buClr>
                  <a:srgbClr val="000000"/>
                </a:buClr>
                <a:buFont typeface="Arial"/>
                <a:buNone/>
              </a:pPr>
              <a:r>
                <a:rPr lang="en-US" sz="2000" b="1" dirty="0">
                  <a:solidFill>
                    <a:srgbClr val="252D5C"/>
                  </a:solidFill>
                  <a:ea typeface="League Spartan" charset="0"/>
                  <a:cs typeface="Calibri" panose="020F0502020204030204" pitchFamily="34" charset="0"/>
                  <a:sym typeface="Arial"/>
                </a:rPr>
                <a:t>Data sets and plot example</a:t>
              </a:r>
            </a:p>
          </p:txBody>
        </p:sp>
        <p:sp>
          <p:nvSpPr>
            <p:cNvPr id="81" name="TextBox 80">
              <a:extLst>
                <a:ext uri="{FF2B5EF4-FFF2-40B4-BE49-F238E27FC236}">
                  <a16:creationId xmlns:a16="http://schemas.microsoft.com/office/drawing/2014/main" id="{C859D7D3-10E5-3C4C-82DE-90A7796A1152}"/>
                </a:ext>
              </a:extLst>
            </p:cNvPr>
            <p:cNvSpPr txBox="1"/>
            <p:nvPr/>
          </p:nvSpPr>
          <p:spPr>
            <a:xfrm>
              <a:off x="6501621" y="1578764"/>
              <a:ext cx="466650" cy="417592"/>
            </a:xfrm>
            <a:prstGeom prst="rect">
              <a:avLst/>
            </a:prstGeom>
            <a:noFill/>
          </p:spPr>
          <p:txBody>
            <a:bodyPr wrap="none" rtlCol="0" anchor="ctr" anchorCtr="0">
              <a:spAutoFit/>
            </a:bodyPr>
            <a:lstStyle/>
            <a:p>
              <a:pPr algn="r" defTabSz="914400" hangingPunct="1">
                <a:buClr>
                  <a:srgbClr val="000000"/>
                </a:buClr>
                <a:buFont typeface="Arial"/>
                <a:buNone/>
              </a:pPr>
              <a:r>
                <a:rPr lang="en-US" sz="3000" b="1">
                  <a:solidFill>
                    <a:srgbClr val="252D5C"/>
                  </a:solidFill>
                  <a:latin typeface="Arial"/>
                  <a:ea typeface="League Spartan" charset="0"/>
                  <a:cs typeface="Calibri" panose="020F0502020204030204" pitchFamily="34" charset="0"/>
                  <a:sym typeface="Arial"/>
                </a:rPr>
                <a:t>01</a:t>
              </a:r>
            </a:p>
          </p:txBody>
        </p:sp>
        <p:sp>
          <p:nvSpPr>
            <p:cNvPr id="82" name="TextBox 81">
              <a:extLst>
                <a:ext uri="{FF2B5EF4-FFF2-40B4-BE49-F238E27FC236}">
                  <a16:creationId xmlns:a16="http://schemas.microsoft.com/office/drawing/2014/main" id="{DC31F7EE-83DA-144D-8495-8A888EBCC9AA}"/>
                </a:ext>
              </a:extLst>
            </p:cNvPr>
            <p:cNvSpPr txBox="1"/>
            <p:nvPr/>
          </p:nvSpPr>
          <p:spPr>
            <a:xfrm>
              <a:off x="6650029" y="2230141"/>
              <a:ext cx="516191" cy="417592"/>
            </a:xfrm>
            <a:prstGeom prst="rect">
              <a:avLst/>
            </a:prstGeom>
            <a:noFill/>
          </p:spPr>
          <p:txBody>
            <a:bodyPr wrap="none" rtlCol="0" anchor="ctr" anchorCtr="0">
              <a:spAutoFit/>
            </a:bodyPr>
            <a:lstStyle/>
            <a:p>
              <a:pPr algn="r" defTabSz="914400" hangingPunct="1">
                <a:buClr>
                  <a:srgbClr val="000000"/>
                </a:buClr>
                <a:buFont typeface="Arial"/>
                <a:buNone/>
              </a:pPr>
              <a:r>
                <a:rPr lang="en-US" sz="3000" b="1">
                  <a:solidFill>
                    <a:srgbClr val="252D5C"/>
                  </a:solidFill>
                  <a:latin typeface="Arial"/>
                  <a:ea typeface="League Spartan" charset="0"/>
                  <a:cs typeface="Calibri" panose="020F0502020204030204" pitchFamily="34" charset="0"/>
                  <a:sym typeface="Arial"/>
                </a:rPr>
                <a:t>02</a:t>
              </a:r>
            </a:p>
          </p:txBody>
        </p:sp>
        <p:sp>
          <p:nvSpPr>
            <p:cNvPr id="83" name="TextBox 82">
              <a:extLst>
                <a:ext uri="{FF2B5EF4-FFF2-40B4-BE49-F238E27FC236}">
                  <a16:creationId xmlns:a16="http://schemas.microsoft.com/office/drawing/2014/main" id="{6B79C122-2306-3749-863C-6ACCEB0BA928}"/>
                </a:ext>
              </a:extLst>
            </p:cNvPr>
            <p:cNvSpPr txBox="1"/>
            <p:nvPr/>
          </p:nvSpPr>
          <p:spPr>
            <a:xfrm>
              <a:off x="6840730" y="2881519"/>
              <a:ext cx="523441" cy="417592"/>
            </a:xfrm>
            <a:prstGeom prst="rect">
              <a:avLst/>
            </a:prstGeom>
            <a:noFill/>
          </p:spPr>
          <p:txBody>
            <a:bodyPr wrap="none" rtlCol="0" anchor="ctr" anchorCtr="0">
              <a:spAutoFit/>
            </a:bodyPr>
            <a:lstStyle/>
            <a:p>
              <a:pPr algn="r" defTabSz="914400" hangingPunct="1">
                <a:buClr>
                  <a:srgbClr val="000000"/>
                </a:buClr>
                <a:buFont typeface="Arial"/>
                <a:buNone/>
              </a:pPr>
              <a:r>
                <a:rPr lang="en-US" sz="3000" b="1">
                  <a:solidFill>
                    <a:srgbClr val="252D5C"/>
                  </a:solidFill>
                  <a:latin typeface="Arial"/>
                  <a:ea typeface="League Spartan" charset="0"/>
                  <a:cs typeface="Calibri" panose="020F0502020204030204" pitchFamily="34" charset="0"/>
                  <a:sym typeface="Arial"/>
                </a:rPr>
                <a:t>03</a:t>
              </a:r>
            </a:p>
          </p:txBody>
        </p:sp>
        <p:sp>
          <p:nvSpPr>
            <p:cNvPr id="84" name="TextBox 83">
              <a:extLst>
                <a:ext uri="{FF2B5EF4-FFF2-40B4-BE49-F238E27FC236}">
                  <a16:creationId xmlns:a16="http://schemas.microsoft.com/office/drawing/2014/main" id="{3E333FB7-75CA-D645-9F0B-D48382F90435}"/>
                </a:ext>
              </a:extLst>
            </p:cNvPr>
            <p:cNvSpPr txBox="1"/>
            <p:nvPr/>
          </p:nvSpPr>
          <p:spPr>
            <a:xfrm>
              <a:off x="7032639" y="3532896"/>
              <a:ext cx="529482" cy="417592"/>
            </a:xfrm>
            <a:prstGeom prst="rect">
              <a:avLst/>
            </a:prstGeom>
            <a:noFill/>
          </p:spPr>
          <p:txBody>
            <a:bodyPr wrap="none" rtlCol="0" anchor="ctr" anchorCtr="0">
              <a:spAutoFit/>
            </a:bodyPr>
            <a:lstStyle/>
            <a:p>
              <a:pPr algn="r" defTabSz="914400" hangingPunct="1">
                <a:buClr>
                  <a:srgbClr val="000000"/>
                </a:buClr>
                <a:buFont typeface="Arial"/>
                <a:buNone/>
              </a:pPr>
              <a:r>
                <a:rPr lang="en-US" sz="3000" b="1">
                  <a:solidFill>
                    <a:srgbClr val="252D5C"/>
                  </a:solidFill>
                  <a:latin typeface="Arial"/>
                  <a:ea typeface="League Spartan" charset="0"/>
                  <a:cs typeface="Calibri" panose="020F0502020204030204" pitchFamily="34" charset="0"/>
                  <a:sym typeface="Arial"/>
                </a:rPr>
                <a:t>04</a:t>
              </a:r>
            </a:p>
          </p:txBody>
        </p:sp>
        <p:pic>
          <p:nvPicPr>
            <p:cNvPr id="85" name="Graphic 84">
              <a:extLst>
                <a:ext uri="{FF2B5EF4-FFF2-40B4-BE49-F238E27FC236}">
                  <a16:creationId xmlns:a16="http://schemas.microsoft.com/office/drawing/2014/main" id="{2F235FBB-52A7-994B-9504-79CFEC369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1227" y="1595243"/>
              <a:ext cx="419415" cy="384635"/>
            </a:xfrm>
            <a:prstGeom prst="rect">
              <a:avLst/>
            </a:prstGeom>
          </p:spPr>
        </p:pic>
        <p:pic>
          <p:nvPicPr>
            <p:cNvPr id="86" name="Graphic 85">
              <a:extLst>
                <a:ext uri="{FF2B5EF4-FFF2-40B4-BE49-F238E27FC236}">
                  <a16:creationId xmlns:a16="http://schemas.microsoft.com/office/drawing/2014/main" id="{C67FB7A6-094C-4D42-9A4E-2B41B19920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076083" y="3522208"/>
              <a:ext cx="396000" cy="368186"/>
            </a:xfrm>
            <a:prstGeom prst="rect">
              <a:avLst/>
            </a:prstGeom>
          </p:spPr>
        </p:pic>
        <p:pic>
          <p:nvPicPr>
            <p:cNvPr id="87" name="Graphic 86">
              <a:extLst>
                <a:ext uri="{FF2B5EF4-FFF2-40B4-BE49-F238E27FC236}">
                  <a16:creationId xmlns:a16="http://schemas.microsoft.com/office/drawing/2014/main" id="{4F1F19F7-E6E3-864E-A63E-A75C6C8F1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6806" y="2955273"/>
              <a:ext cx="338554" cy="282922"/>
            </a:xfrm>
            <a:prstGeom prst="rect">
              <a:avLst/>
            </a:prstGeom>
          </p:spPr>
        </p:pic>
        <p:pic>
          <p:nvPicPr>
            <p:cNvPr id="88" name="Graphic 87">
              <a:extLst>
                <a:ext uri="{FF2B5EF4-FFF2-40B4-BE49-F238E27FC236}">
                  <a16:creationId xmlns:a16="http://schemas.microsoft.com/office/drawing/2014/main" id="{BAF7CDE6-51BC-2B48-8114-58C856DE58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85371" y="2280663"/>
              <a:ext cx="346335" cy="322643"/>
            </a:xfrm>
            <a:prstGeom prst="rect">
              <a:avLst/>
            </a:prstGeom>
          </p:spPr>
        </p:pic>
      </p:grpSp>
    </p:spTree>
    <p:extLst>
      <p:ext uri="{BB962C8B-B14F-4D97-AF65-F5344CB8AC3E}">
        <p14:creationId xmlns:p14="http://schemas.microsoft.com/office/powerpoint/2010/main" val="2731685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5">
            <a:extLst>
              <a:ext uri="{FF2B5EF4-FFF2-40B4-BE49-F238E27FC236}">
                <a16:creationId xmlns:a16="http://schemas.microsoft.com/office/drawing/2014/main" id="{059F74EA-340B-475E-9E21-8C4DD2B8430F}"/>
              </a:ext>
            </a:extLst>
          </p:cNvPr>
          <p:cNvPicPr>
            <a:picLocks noChangeAspect="1"/>
          </p:cNvPicPr>
          <p:nvPr/>
        </p:nvPicPr>
        <p:blipFill>
          <a:blip r:embed="rId2"/>
          <a:stretch>
            <a:fillRect/>
          </a:stretch>
        </p:blipFill>
        <p:spPr>
          <a:xfrm>
            <a:off x="2993503" y="0"/>
            <a:ext cx="6206581" cy="6301946"/>
          </a:xfrm>
          <a:prstGeom prst="rect">
            <a:avLst/>
          </a:prstGeom>
        </p:spPr>
      </p:pic>
    </p:spTree>
    <p:extLst>
      <p:ext uri="{BB962C8B-B14F-4D97-AF65-F5344CB8AC3E}">
        <p14:creationId xmlns:p14="http://schemas.microsoft.com/office/powerpoint/2010/main" val="3016908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F1837B4-5B35-4DE0-B3C0-CA730785D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236"/>
            <a:ext cx="6177721" cy="6191254"/>
          </a:xfrm>
          <a:prstGeom prst="rect">
            <a:avLst/>
          </a:prstGeom>
        </p:spPr>
      </p:pic>
      <p:pic>
        <p:nvPicPr>
          <p:cNvPr id="5" name="Grafik 4">
            <a:extLst>
              <a:ext uri="{FF2B5EF4-FFF2-40B4-BE49-F238E27FC236}">
                <a16:creationId xmlns:a16="http://schemas.microsoft.com/office/drawing/2014/main" id="{E9C14437-64E2-4896-8F3F-DD4F1FD17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794" y="117236"/>
            <a:ext cx="6150832" cy="6191254"/>
          </a:xfrm>
          <a:prstGeom prst="rect">
            <a:avLst/>
          </a:prstGeom>
        </p:spPr>
      </p:pic>
    </p:spTree>
    <p:extLst>
      <p:ext uri="{BB962C8B-B14F-4D97-AF65-F5344CB8AC3E}">
        <p14:creationId xmlns:p14="http://schemas.microsoft.com/office/powerpoint/2010/main" val="97645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6C8BCEA-8D19-4414-9F41-C26A0FCB1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000"/>
            <a:ext cx="6189047" cy="6181973"/>
          </a:xfrm>
          <a:prstGeom prst="rect">
            <a:avLst/>
          </a:prstGeom>
        </p:spPr>
      </p:pic>
      <p:pic>
        <p:nvPicPr>
          <p:cNvPr id="5" name="Grafik 4">
            <a:extLst>
              <a:ext uri="{FF2B5EF4-FFF2-40B4-BE49-F238E27FC236}">
                <a16:creationId xmlns:a16="http://schemas.microsoft.com/office/drawing/2014/main" id="{037EB147-DD8B-43CA-9DDC-B9C9630E3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2834" y="150000"/>
            <a:ext cx="6160754" cy="6181974"/>
          </a:xfrm>
          <a:prstGeom prst="rect">
            <a:avLst/>
          </a:prstGeom>
        </p:spPr>
      </p:pic>
    </p:spTree>
    <p:extLst>
      <p:ext uri="{BB962C8B-B14F-4D97-AF65-F5344CB8AC3E}">
        <p14:creationId xmlns:p14="http://schemas.microsoft.com/office/powerpoint/2010/main" val="1891359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A45FC94-6EB9-413E-B57E-20B79EDA5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3" y="271315"/>
            <a:ext cx="5977161" cy="5996801"/>
          </a:xfrm>
          <a:prstGeom prst="rect">
            <a:avLst/>
          </a:prstGeom>
        </p:spPr>
      </p:pic>
      <p:pic>
        <p:nvPicPr>
          <p:cNvPr id="5" name="Grafik 4" descr="Ein Bild, das Tisch enthält.&#10;&#10;Automatisch generierte Beschreibung">
            <a:extLst>
              <a:ext uri="{FF2B5EF4-FFF2-40B4-BE49-F238E27FC236}">
                <a16:creationId xmlns:a16="http://schemas.microsoft.com/office/drawing/2014/main" id="{C9D50D66-BFE2-4C0C-A26C-46B1E1F38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794" y="271315"/>
            <a:ext cx="5977161" cy="5996866"/>
          </a:xfrm>
          <a:prstGeom prst="rect">
            <a:avLst/>
          </a:prstGeom>
        </p:spPr>
      </p:pic>
    </p:spTree>
    <p:extLst>
      <p:ext uri="{BB962C8B-B14F-4D97-AF65-F5344CB8AC3E}">
        <p14:creationId xmlns:p14="http://schemas.microsoft.com/office/powerpoint/2010/main" val="122259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FAF96C6-D45D-4317-BC15-F1D94795E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092" y="0"/>
            <a:ext cx="6359404" cy="6388443"/>
          </a:xfrm>
          <a:prstGeom prst="rect">
            <a:avLst/>
          </a:prstGeom>
        </p:spPr>
      </p:pic>
    </p:spTree>
    <p:extLst>
      <p:ext uri="{BB962C8B-B14F-4D97-AF65-F5344CB8AC3E}">
        <p14:creationId xmlns:p14="http://schemas.microsoft.com/office/powerpoint/2010/main" val="4112918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24A1E86A-16EB-493A-ACCF-C8BDC1301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233" y="24714"/>
            <a:ext cx="6309122" cy="6316333"/>
          </a:xfrm>
          <a:prstGeom prst="rect">
            <a:avLst/>
          </a:prstGeom>
        </p:spPr>
      </p:pic>
    </p:spTree>
    <p:extLst>
      <p:ext uri="{BB962C8B-B14F-4D97-AF65-F5344CB8AC3E}">
        <p14:creationId xmlns:p14="http://schemas.microsoft.com/office/powerpoint/2010/main" val="3707586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extLst>
              <p:ext uri="{D42A27DB-BD31-4B8C-83A1-F6EECF244321}">
                <p14:modId xmlns:p14="http://schemas.microsoft.com/office/powerpoint/2010/main" val="422266988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38"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541637"/>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dirty="0" err="1"/>
              <a:t>Introduction</a:t>
            </a:r>
            <a:r>
              <a:rPr lang="de-DE" dirty="0"/>
              <a:t> </a:t>
            </a:r>
            <a:r>
              <a:rPr lang="de-DE" dirty="0" err="1"/>
              <a:t>to</a:t>
            </a:r>
            <a:r>
              <a:rPr lang="de-DE" dirty="0"/>
              <a:t> </a:t>
            </a:r>
            <a:r>
              <a:rPr lang="de-DE" dirty="0" err="1"/>
              <a:t>kallikreins</a:t>
            </a:r>
            <a:r>
              <a:rPr lang="de-DE" dirty="0"/>
              <a:t> </a:t>
            </a:r>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3</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5" name="Content Placeholder 4">
            <a:extLst>
              <a:ext uri="{FF2B5EF4-FFF2-40B4-BE49-F238E27FC236}">
                <a16:creationId xmlns:a16="http://schemas.microsoft.com/office/drawing/2014/main" id="{35B812AF-C597-DB49-A105-C1BF74884673}"/>
              </a:ext>
            </a:extLst>
          </p:cNvPr>
          <p:cNvSpPr>
            <a:spLocks noGrp="1"/>
          </p:cNvSpPr>
          <p:nvPr>
            <p:ph sz="quarter" idx="16"/>
          </p:nvPr>
        </p:nvSpPr>
        <p:spPr>
          <a:xfrm>
            <a:off x="425451" y="1504951"/>
            <a:ext cx="7285224" cy="3097030"/>
          </a:xfrm>
        </p:spPr>
        <p:txBody>
          <a:bodyPr>
            <a:normAutofit lnSpcReduction="10000"/>
          </a:bodyPr>
          <a:lstStyle/>
          <a:p>
            <a:r>
              <a:rPr lang="en-AU" sz="2400" dirty="0"/>
              <a:t>Family of trypsin-like serine proteases </a:t>
            </a:r>
          </a:p>
          <a:p>
            <a:r>
              <a:rPr lang="en-AU" sz="2400" dirty="0"/>
              <a:t>Cluster of 15 genes </a:t>
            </a:r>
            <a:r>
              <a:rPr lang="en-AU" sz="2400" dirty="0">
                <a:sym typeface="Wingdings" pitchFamily="2" charset="2"/>
              </a:rPr>
              <a:t></a:t>
            </a:r>
            <a:r>
              <a:rPr lang="en-AU" sz="2400" dirty="0"/>
              <a:t> </a:t>
            </a:r>
            <a:r>
              <a:rPr lang="en-AU" sz="2400" dirty="0" err="1"/>
              <a:t>Coexpressed</a:t>
            </a:r>
            <a:endParaRPr lang="en-AU" sz="2400" dirty="0"/>
          </a:p>
          <a:p>
            <a:r>
              <a:rPr lang="en-AU" sz="2400" dirty="0"/>
              <a:t>Expression regulated by steroid hormones</a:t>
            </a:r>
          </a:p>
          <a:p>
            <a:r>
              <a:rPr lang="en-AU" sz="2400" dirty="0"/>
              <a:t>Secreted proteases </a:t>
            </a:r>
          </a:p>
          <a:p>
            <a:pPr lvl="1"/>
            <a:r>
              <a:rPr lang="en-AU" sz="2400" dirty="0"/>
              <a:t>Involved in regulation of blood pressure, tissue remodelling, etc</a:t>
            </a:r>
            <a:r>
              <a:rPr lang="en-AU" sz="2000" dirty="0"/>
              <a:t>. </a:t>
            </a:r>
          </a:p>
          <a:p>
            <a:pPr marL="0" indent="0">
              <a:buNone/>
            </a:pPr>
            <a:endParaRPr lang="en-AU" sz="2400" dirty="0"/>
          </a:p>
        </p:txBody>
      </p:sp>
      <p:sp>
        <p:nvSpPr>
          <p:cNvPr id="4" name="Content Placeholder 3">
            <a:extLst>
              <a:ext uri="{FF2B5EF4-FFF2-40B4-BE49-F238E27FC236}">
                <a16:creationId xmlns:a16="http://schemas.microsoft.com/office/drawing/2014/main" id="{C4351A3D-2B86-9647-B4A7-70BE5C5C77A7}"/>
              </a:ext>
            </a:extLst>
          </p:cNvPr>
          <p:cNvSpPr>
            <a:spLocks noGrp="1"/>
          </p:cNvSpPr>
          <p:nvPr>
            <p:ph sz="quarter" idx="12"/>
          </p:nvPr>
        </p:nvSpPr>
        <p:spPr/>
        <p:txBody>
          <a:bodyPr/>
          <a:lstStyle/>
          <a:p>
            <a:endParaRPr lang="de-DE" dirty="0"/>
          </a:p>
        </p:txBody>
      </p:sp>
      <p:grpSp>
        <p:nvGrpSpPr>
          <p:cNvPr id="37" name="Gruppieren 3">
            <a:extLst>
              <a:ext uri="{FF2B5EF4-FFF2-40B4-BE49-F238E27FC236}">
                <a16:creationId xmlns:a16="http://schemas.microsoft.com/office/drawing/2014/main" id="{3FD17BD8-E324-DD49-99D6-7905A2EA523F}"/>
              </a:ext>
            </a:extLst>
          </p:cNvPr>
          <p:cNvGrpSpPr>
            <a:grpSpLocks noChangeAspect="1"/>
          </p:cNvGrpSpPr>
          <p:nvPr/>
        </p:nvGrpSpPr>
        <p:grpSpPr>
          <a:xfrm>
            <a:off x="6815571" y="3260020"/>
            <a:ext cx="5125774" cy="1296180"/>
            <a:chOff x="6063724" y="1442139"/>
            <a:chExt cx="2928087" cy="740440"/>
          </a:xfrm>
        </p:grpSpPr>
        <p:pic>
          <p:nvPicPr>
            <p:cNvPr id="38" name="Grafik 7">
              <a:extLst>
                <a:ext uri="{FF2B5EF4-FFF2-40B4-BE49-F238E27FC236}">
                  <a16:creationId xmlns:a16="http://schemas.microsoft.com/office/drawing/2014/main" id="{5E835C79-518B-4540-AD9E-334BE66F6E2F}"/>
                </a:ext>
              </a:extLst>
            </p:cNvPr>
            <p:cNvPicPr>
              <a:picLocks noChangeAspect="1"/>
            </p:cNvPicPr>
            <p:nvPr/>
          </p:nvPicPr>
          <p:blipFill rotWithShape="1">
            <a:blip r:embed="rId6"/>
            <a:srcRect r="3721" b="80763"/>
            <a:stretch/>
          </p:blipFill>
          <p:spPr>
            <a:xfrm>
              <a:off x="6063724" y="1442139"/>
              <a:ext cx="2928087" cy="740440"/>
            </a:xfrm>
            <a:prstGeom prst="rect">
              <a:avLst/>
            </a:prstGeom>
          </p:spPr>
        </p:pic>
        <mc:AlternateContent xmlns:mc="http://schemas.openxmlformats.org/markup-compatibility/2006" xmlns:p14="http://schemas.microsoft.com/office/powerpoint/2010/main">
          <mc:Choice Requires="p14">
            <p:contentPart p14:bwMode="auto" r:id="rId7">
              <p14:nvContentPartPr>
                <p14:cNvPr id="39" name="Freihand 4">
                  <a:extLst>
                    <a:ext uri="{FF2B5EF4-FFF2-40B4-BE49-F238E27FC236}">
                      <a16:creationId xmlns:a16="http://schemas.microsoft.com/office/drawing/2014/main" id="{45D519BB-98D5-5540-A16B-A036FF160A7F}"/>
                    </a:ext>
                  </a:extLst>
                </p14:cNvPr>
                <p14:cNvContentPartPr/>
                <p14:nvPr/>
              </p14:nvContentPartPr>
              <p14:xfrm>
                <a:off x="6394075" y="2064122"/>
                <a:ext cx="180975" cy="28575"/>
              </p14:xfrm>
            </p:contentPart>
          </mc:Choice>
          <mc:Fallback xmlns="">
            <p:pic>
              <p:nvPicPr>
                <p:cNvPr id="39" name="Freihand 4">
                  <a:extLst>
                    <a:ext uri="{FF2B5EF4-FFF2-40B4-BE49-F238E27FC236}">
                      <a16:creationId xmlns:a16="http://schemas.microsoft.com/office/drawing/2014/main" id="{45D519BB-98D5-5540-A16B-A036FF160A7F}"/>
                    </a:ext>
                  </a:extLst>
                </p:cNvPr>
                <p:cNvPicPr/>
                <p:nvPr/>
              </p:nvPicPr>
              <p:blipFill>
                <a:blip r:embed="rId8"/>
                <a:stretch>
                  <a:fillRect/>
                </a:stretch>
              </p:blipFill>
              <p:spPr>
                <a:xfrm>
                  <a:off x="6373463" y="2020827"/>
                  <a:ext cx="221993" cy="114949"/>
                </a:xfrm>
                <a:prstGeom prst="rect">
                  <a:avLst/>
                </a:prstGeom>
              </p:spPr>
            </p:pic>
          </mc:Fallback>
        </mc:AlternateContent>
      </p:gr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15" name="Textfeld 8">
            <a:extLst>
              <a:ext uri="{FF2B5EF4-FFF2-40B4-BE49-F238E27FC236}">
                <a16:creationId xmlns:a16="http://schemas.microsoft.com/office/drawing/2014/main" id="{68BBADBF-3704-0643-B1AF-207BB6B33C9A}"/>
              </a:ext>
            </a:extLst>
          </p:cNvPr>
          <p:cNvSpPr txBox="1"/>
          <p:nvPr/>
        </p:nvSpPr>
        <p:spPr>
          <a:xfrm>
            <a:off x="10085505" y="4679690"/>
            <a:ext cx="1855840" cy="276999"/>
          </a:xfrm>
          <a:prstGeom prst="rect">
            <a:avLst/>
          </a:prstGeom>
          <a:noFill/>
        </p:spPr>
        <p:txBody>
          <a:bodyPr wrap="square" rtlCol="0">
            <a:spAutoFit/>
          </a:bodyPr>
          <a:lstStyle/>
          <a:p>
            <a:pPr algn="r"/>
            <a:r>
              <a:rPr lang="de-DE" sz="1200" dirty="0" err="1">
                <a:solidFill>
                  <a:schemeClr val="tx1"/>
                </a:solidFill>
                <a:latin typeface="+mn-lt"/>
              </a:rPr>
              <a:t>Kalinska</a:t>
            </a:r>
            <a:r>
              <a:rPr lang="de-DE" sz="1200" dirty="0">
                <a:solidFill>
                  <a:schemeClr val="tx1"/>
                </a:solidFill>
                <a:latin typeface="+mn-lt"/>
              </a:rPr>
              <a:t> et al. 2015</a:t>
            </a:r>
            <a:endParaRPr lang="en-GB" sz="1200" dirty="0">
              <a:solidFill>
                <a:schemeClr val="tx1"/>
              </a:solidFill>
              <a:latin typeface="+mn-lt"/>
            </a:endParaRPr>
          </a:p>
        </p:txBody>
      </p:sp>
    </p:spTree>
    <p:extLst>
      <p:ext uri="{BB962C8B-B14F-4D97-AF65-F5344CB8AC3E}">
        <p14:creationId xmlns:p14="http://schemas.microsoft.com/office/powerpoint/2010/main" val="271644002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62"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541637"/>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dirty="0" err="1"/>
              <a:t>Role</a:t>
            </a:r>
            <a:r>
              <a:rPr lang="de-DE" dirty="0"/>
              <a:t> </a:t>
            </a:r>
            <a:r>
              <a:rPr lang="de-DE" dirty="0" err="1"/>
              <a:t>of</a:t>
            </a:r>
            <a:r>
              <a:rPr lang="de-DE" dirty="0"/>
              <a:t> </a:t>
            </a:r>
            <a:r>
              <a:rPr lang="de-DE" dirty="0" err="1"/>
              <a:t>kallikreins</a:t>
            </a:r>
            <a:r>
              <a:rPr lang="de-DE" dirty="0"/>
              <a:t> in </a:t>
            </a:r>
            <a:r>
              <a:rPr lang="de-DE" dirty="0" err="1"/>
              <a:t>cancer</a:t>
            </a:r>
            <a:r>
              <a:rPr lang="de-DE" dirty="0"/>
              <a:t> </a:t>
            </a:r>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4</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5" name="Content Placeholder 4">
            <a:extLst>
              <a:ext uri="{FF2B5EF4-FFF2-40B4-BE49-F238E27FC236}">
                <a16:creationId xmlns:a16="http://schemas.microsoft.com/office/drawing/2014/main" id="{35B812AF-C597-DB49-A105-C1BF74884673}"/>
              </a:ext>
            </a:extLst>
          </p:cNvPr>
          <p:cNvSpPr>
            <a:spLocks noGrp="1"/>
          </p:cNvSpPr>
          <p:nvPr>
            <p:ph sz="quarter" idx="16"/>
          </p:nvPr>
        </p:nvSpPr>
        <p:spPr>
          <a:xfrm>
            <a:off x="425451" y="1504951"/>
            <a:ext cx="7285224" cy="3097030"/>
          </a:xfrm>
        </p:spPr>
        <p:txBody>
          <a:bodyPr>
            <a:normAutofit/>
          </a:bodyPr>
          <a:lstStyle/>
          <a:p>
            <a:r>
              <a:rPr lang="en-AU" sz="2400" dirty="0"/>
              <a:t>Expression altered in hormone-related cancer </a:t>
            </a:r>
          </a:p>
          <a:p>
            <a:pPr lvl="1"/>
            <a:r>
              <a:rPr lang="en-AU" sz="2200" dirty="0"/>
              <a:t>Up- and Downregulation</a:t>
            </a:r>
          </a:p>
          <a:p>
            <a:r>
              <a:rPr lang="en-AU" sz="2400" dirty="0" err="1"/>
              <a:t>hK</a:t>
            </a:r>
            <a:r>
              <a:rPr lang="en-AU" sz="2400" dirty="0"/>
              <a:t> proteins promote or inhibit cacogenesis</a:t>
            </a:r>
          </a:p>
          <a:p>
            <a:pPr marL="0" indent="0">
              <a:buNone/>
            </a:pPr>
            <a:endParaRPr lang="en-AU" sz="2400" dirty="0"/>
          </a:p>
        </p:txBody>
      </p:sp>
      <p:sp>
        <p:nvSpPr>
          <p:cNvPr id="4" name="Content Placeholder 3">
            <a:extLst>
              <a:ext uri="{FF2B5EF4-FFF2-40B4-BE49-F238E27FC236}">
                <a16:creationId xmlns:a16="http://schemas.microsoft.com/office/drawing/2014/main" id="{C4351A3D-2B86-9647-B4A7-70BE5C5C77A7}"/>
              </a:ext>
            </a:extLst>
          </p:cNvPr>
          <p:cNvSpPr>
            <a:spLocks noGrp="1"/>
          </p:cNvSpPr>
          <p:nvPr>
            <p:ph sz="quarter" idx="12"/>
          </p:nvPr>
        </p:nvSpPr>
        <p:spPr/>
        <p:txBody>
          <a:bodyPr/>
          <a:lstStyle/>
          <a:p>
            <a:endParaRPr lang="de-DE" dirty="0"/>
          </a:p>
        </p:txBody>
      </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2" name="Rounded Rectangle 1">
            <a:extLst>
              <a:ext uri="{FF2B5EF4-FFF2-40B4-BE49-F238E27FC236}">
                <a16:creationId xmlns:a16="http://schemas.microsoft.com/office/drawing/2014/main" id="{6DB226C3-BBD6-894E-B0B9-7DA5BBF0D715}"/>
              </a:ext>
            </a:extLst>
          </p:cNvPr>
          <p:cNvSpPr/>
          <p:nvPr/>
        </p:nvSpPr>
        <p:spPr>
          <a:xfrm>
            <a:off x="487974" y="4273529"/>
            <a:ext cx="2308485" cy="1633928"/>
          </a:xfrm>
          <a:prstGeom prst="roundRect">
            <a:avLst/>
          </a:prstGeom>
          <a:solidFill>
            <a:srgbClr val="9FE7E5"/>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15" name="Rounded Rectangle 14">
            <a:extLst>
              <a:ext uri="{FF2B5EF4-FFF2-40B4-BE49-F238E27FC236}">
                <a16:creationId xmlns:a16="http://schemas.microsoft.com/office/drawing/2014/main" id="{05694B22-F3FC-A442-93F3-C77B759FEA0C}"/>
              </a:ext>
            </a:extLst>
          </p:cNvPr>
          <p:cNvSpPr/>
          <p:nvPr/>
        </p:nvSpPr>
        <p:spPr>
          <a:xfrm>
            <a:off x="4942551" y="4274861"/>
            <a:ext cx="2308485" cy="1633928"/>
          </a:xfrm>
          <a:prstGeom prst="roundRect">
            <a:avLst/>
          </a:prstGeom>
          <a:solidFill>
            <a:srgbClr val="9FE7E5"/>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a:ln>
                <a:noFill/>
              </a:ln>
              <a:solidFill>
                <a:srgbClr val="000000"/>
              </a:solidFill>
              <a:effectLst/>
              <a:uFillTx/>
              <a:latin typeface="+mj-lt"/>
              <a:ea typeface="+mj-ea"/>
              <a:cs typeface="+mj-cs"/>
              <a:sym typeface="Helvetica Neue"/>
            </a:endParaRPr>
          </a:p>
        </p:txBody>
      </p:sp>
      <p:cxnSp>
        <p:nvCxnSpPr>
          <p:cNvPr id="8" name="Straight Arrow Connector 7">
            <a:extLst>
              <a:ext uri="{FF2B5EF4-FFF2-40B4-BE49-F238E27FC236}">
                <a16:creationId xmlns:a16="http://schemas.microsoft.com/office/drawing/2014/main" id="{DB47E934-0999-9F4F-8E5C-BF772D95B784}"/>
              </a:ext>
            </a:extLst>
          </p:cNvPr>
          <p:cNvCxnSpPr>
            <a:cxnSpLocks/>
          </p:cNvCxnSpPr>
          <p:nvPr/>
        </p:nvCxnSpPr>
        <p:spPr>
          <a:xfrm flipH="1">
            <a:off x="1642216" y="3053466"/>
            <a:ext cx="1460747" cy="1023761"/>
          </a:xfrm>
          <a:prstGeom prst="straightConnector1">
            <a:avLst/>
          </a:prstGeom>
          <a:noFill/>
          <a:ln w="85725"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668A0199-1AB1-3B48-B31C-280FAD568CF7}"/>
              </a:ext>
            </a:extLst>
          </p:cNvPr>
          <p:cNvCxnSpPr>
            <a:cxnSpLocks/>
          </p:cNvCxnSpPr>
          <p:nvPr/>
        </p:nvCxnSpPr>
        <p:spPr>
          <a:xfrm>
            <a:off x="4636046" y="3039006"/>
            <a:ext cx="1460747" cy="1023761"/>
          </a:xfrm>
          <a:prstGeom prst="straightConnector1">
            <a:avLst/>
          </a:prstGeom>
          <a:noFill/>
          <a:ln w="85725"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B321229D-81F0-9143-AD2A-D41C84BE5393}"/>
              </a:ext>
            </a:extLst>
          </p:cNvPr>
          <p:cNvSpPr txBox="1"/>
          <p:nvPr/>
        </p:nvSpPr>
        <p:spPr>
          <a:xfrm>
            <a:off x="775327" y="4577532"/>
            <a:ext cx="173377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de-DE" sz="3000" dirty="0"/>
              <a:t>Drug </a:t>
            </a:r>
            <a:r>
              <a:rPr lang="de-DE" sz="3000" dirty="0" err="1"/>
              <a:t>targets</a:t>
            </a: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25" name="TextBox 24">
            <a:extLst>
              <a:ext uri="{FF2B5EF4-FFF2-40B4-BE49-F238E27FC236}">
                <a16:creationId xmlns:a16="http://schemas.microsoft.com/office/drawing/2014/main" id="{3B57EC4F-8BCB-7D4C-806C-BA847C1C12CA}"/>
              </a:ext>
            </a:extLst>
          </p:cNvPr>
          <p:cNvSpPr txBox="1"/>
          <p:nvPr/>
        </p:nvSpPr>
        <p:spPr>
          <a:xfrm>
            <a:off x="5229904" y="4577532"/>
            <a:ext cx="173377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de-DE" sz="3000" dirty="0"/>
              <a:t>Bio-markers</a:t>
            </a: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Tree>
    <p:extLst>
      <p:ext uri="{BB962C8B-B14F-4D97-AF65-F5344CB8AC3E}">
        <p14:creationId xmlns:p14="http://schemas.microsoft.com/office/powerpoint/2010/main" val="4059564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extLst>
              <p:ext uri="{D42A27DB-BD31-4B8C-83A1-F6EECF244321}">
                <p14:modId xmlns:p14="http://schemas.microsoft.com/office/powerpoint/2010/main" val="35844587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86"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964530"/>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ctr"/>
            <a:r>
              <a:rPr lang="de-DE" sz="3600" b="1" dirty="0"/>
              <a:t>Cancer </a:t>
            </a:r>
            <a:r>
              <a:rPr lang="de-DE" sz="3600" b="1" dirty="0" err="1"/>
              <a:t>data</a:t>
            </a:r>
            <a:r>
              <a:rPr lang="de-DE" sz="3600" b="1" dirty="0"/>
              <a:t> </a:t>
            </a:r>
            <a:r>
              <a:rPr lang="de-DE" sz="3600" b="1" dirty="0" err="1"/>
              <a:t>sets</a:t>
            </a:r>
            <a:endParaRPr lang="de-DE" sz="3600" b="1" dirty="0"/>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5</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 name="Textfeld 4">
            <a:extLst>
              <a:ext uri="{FF2B5EF4-FFF2-40B4-BE49-F238E27FC236}">
                <a16:creationId xmlns:a16="http://schemas.microsoft.com/office/drawing/2014/main" id="{00E14452-B067-4618-BFE8-52C31CB567C7}"/>
              </a:ext>
            </a:extLst>
          </p:cNvPr>
          <p:cNvSpPr txBox="1"/>
          <p:nvPr/>
        </p:nvSpPr>
        <p:spPr>
          <a:xfrm>
            <a:off x="0" y="5628542"/>
            <a:ext cx="118183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Tx/>
              <a:buAutoNum type="arabicParenBoth"/>
              <a:tabLst/>
            </a:pPr>
            <a:r>
              <a:rPr lang="en-GB" sz="1400" dirty="0"/>
              <a:t>Cai et al. </a:t>
            </a:r>
            <a:r>
              <a:rPr lang="en-GB" sz="1400"/>
              <a:t>2021</a:t>
            </a:r>
            <a:endParaRPr lang="en-GB" sz="1400" dirty="0"/>
          </a:p>
          <a:p>
            <a:pPr marL="342900" marR="0" indent="-342900" algn="l" defTabSz="825500" rtl="0" fontAlgn="auto" latinLnBrk="0" hangingPunct="0">
              <a:lnSpc>
                <a:spcPct val="100000"/>
              </a:lnSpc>
              <a:spcBef>
                <a:spcPts val="0"/>
              </a:spcBef>
              <a:spcAft>
                <a:spcPts val="0"/>
              </a:spcAft>
              <a:buClrTx/>
              <a:buSzTx/>
              <a:buFontTx/>
              <a:buAutoNum type="arabicParenBoth"/>
              <a:tabLst/>
            </a:pPr>
            <a:r>
              <a:rPr lang="en-GB" sz="1400" dirty="0"/>
              <a:t>Maire et al. 2013</a:t>
            </a:r>
          </a:p>
          <a:p>
            <a:pPr marL="342900" marR="0" indent="-342900" algn="l" defTabSz="825500" rtl="0" fontAlgn="auto" latinLnBrk="0" hangingPunct="0">
              <a:lnSpc>
                <a:spcPct val="100000"/>
              </a:lnSpc>
              <a:spcBef>
                <a:spcPts val="0"/>
              </a:spcBef>
              <a:spcAft>
                <a:spcPts val="0"/>
              </a:spcAft>
              <a:buClrTx/>
              <a:buSzTx/>
              <a:buFontTx/>
              <a:buAutoNum type="arabicParenBoth"/>
              <a:tabLst/>
            </a:pPr>
            <a:r>
              <a:rPr kumimoji="0" lang="en-GB" sz="1400" b="0" i="0" u="none" strike="noStrike" cap="none" spc="0" normalizeH="0" baseline="0" dirty="0">
                <a:ln>
                  <a:noFill/>
                </a:ln>
                <a:solidFill>
                  <a:srgbClr val="000000"/>
                </a:solidFill>
                <a:effectLst/>
                <a:uFillTx/>
                <a:latin typeface="+mj-lt"/>
                <a:ea typeface="+mj-ea"/>
                <a:cs typeface="+mj-cs"/>
                <a:sym typeface="Helvetica Neue"/>
              </a:rPr>
              <a:t>Nagel et al. 2012</a:t>
            </a:r>
            <a:endParaRPr lang="en-GB" sz="1400" dirty="0"/>
          </a:p>
          <a:p>
            <a:pPr marL="342900" marR="0" indent="-342900" algn="l" defTabSz="825500" rtl="0" fontAlgn="auto" latinLnBrk="0" hangingPunct="0">
              <a:lnSpc>
                <a:spcPct val="100000"/>
              </a:lnSpc>
              <a:spcBef>
                <a:spcPts val="0"/>
              </a:spcBef>
              <a:spcAft>
                <a:spcPts val="0"/>
              </a:spcAft>
              <a:buClrTx/>
              <a:buSzTx/>
              <a:buFontTx/>
              <a:buAutoNum type="arabicParenBoth"/>
              <a:tabLst/>
            </a:pPr>
            <a:endParaRPr lang="en-GB" sz="1400" dirty="0"/>
          </a:p>
        </p:txBody>
      </p:sp>
      <p:grpSp>
        <p:nvGrpSpPr>
          <p:cNvPr id="2" name="Gruppieren 1">
            <a:extLst>
              <a:ext uri="{FF2B5EF4-FFF2-40B4-BE49-F238E27FC236}">
                <a16:creationId xmlns:a16="http://schemas.microsoft.com/office/drawing/2014/main" id="{8F64FED0-5F0B-427C-BBEE-DD5BB2206227}"/>
              </a:ext>
            </a:extLst>
          </p:cNvPr>
          <p:cNvGrpSpPr/>
          <p:nvPr/>
        </p:nvGrpSpPr>
        <p:grpSpPr>
          <a:xfrm>
            <a:off x="796202" y="1710977"/>
            <a:ext cx="10886309" cy="4681478"/>
            <a:chOff x="796202" y="1564220"/>
            <a:chExt cx="10886309" cy="4681478"/>
          </a:xfrm>
        </p:grpSpPr>
        <p:sp>
          <p:nvSpPr>
            <p:cNvPr id="14" name="Rounded Rectangle 13">
              <a:extLst>
                <a:ext uri="{FF2B5EF4-FFF2-40B4-BE49-F238E27FC236}">
                  <a16:creationId xmlns:a16="http://schemas.microsoft.com/office/drawing/2014/main" id="{507B41CD-B092-7C41-819A-57A4F5C89321}"/>
                </a:ext>
              </a:extLst>
            </p:cNvPr>
            <p:cNvSpPr/>
            <p:nvPr/>
          </p:nvSpPr>
          <p:spPr>
            <a:xfrm>
              <a:off x="796202" y="1564220"/>
              <a:ext cx="2664000" cy="1634490"/>
            </a:xfrm>
            <a:prstGeom prst="roundRect">
              <a:avLst/>
            </a:prstGeom>
            <a:solidFill>
              <a:srgbClr val="9FE7E5"/>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lvl="0" defTabSz="914400" hangingPunct="1">
                <a:buClr>
                  <a:srgbClr val="000000"/>
                </a:buClr>
                <a:defRPr/>
              </a:pPr>
              <a:r>
                <a:rPr lang="en-US" sz="3200" b="1" dirty="0">
                  <a:solidFill>
                    <a:srgbClr val="002845"/>
                  </a:solidFill>
                  <a:sym typeface="Maven Pro"/>
                </a:rPr>
                <a:t>small cell</a:t>
              </a:r>
              <a:br>
                <a:rPr lang="en-US" sz="3200" b="1" dirty="0">
                  <a:solidFill>
                    <a:srgbClr val="002845"/>
                  </a:solidFill>
                  <a:sym typeface="Maven Pro"/>
                </a:rPr>
              </a:br>
              <a:r>
                <a:rPr lang="en-US" sz="3200" b="1" dirty="0">
                  <a:solidFill>
                    <a:srgbClr val="002845"/>
                  </a:solidFill>
                  <a:sym typeface="Maven Pro"/>
                </a:rPr>
                <a:t>lung cancer</a:t>
              </a:r>
            </a:p>
            <a:p>
              <a:pPr lvl="0" defTabSz="914400" hangingPunct="1">
                <a:buClr>
                  <a:srgbClr val="000000"/>
                </a:buClr>
                <a:defRPr/>
              </a:pPr>
              <a:r>
                <a:rPr lang="en-US" sz="3200" dirty="0">
                  <a:solidFill>
                    <a:srgbClr val="002845"/>
                  </a:solidFill>
                  <a:sym typeface="Maven Pro"/>
                </a:rPr>
                <a:t>GSE149507 </a:t>
              </a:r>
            </a:p>
          </p:txBody>
        </p:sp>
        <p:sp>
          <p:nvSpPr>
            <p:cNvPr id="38" name="Textfeld 30">
              <a:extLst>
                <a:ext uri="{FF2B5EF4-FFF2-40B4-BE49-F238E27FC236}">
                  <a16:creationId xmlns:a16="http://schemas.microsoft.com/office/drawing/2014/main" id="{B77AFBC5-5BC3-3844-B17C-38C62809EBFC}"/>
                </a:ext>
              </a:extLst>
            </p:cNvPr>
            <p:cNvSpPr txBox="1"/>
            <p:nvPr/>
          </p:nvSpPr>
          <p:spPr>
            <a:xfrm>
              <a:off x="866686" y="3198710"/>
              <a:ext cx="2968761" cy="3046988"/>
            </a:xfrm>
            <a:prstGeom prst="rect">
              <a:avLst/>
            </a:prstGeom>
            <a:noFill/>
          </p:spPr>
          <p:txBody>
            <a:bodyPr wrap="square" rtlCol="0">
              <a:spAutoFit/>
            </a:bodyPr>
            <a:lstStyle/>
            <a:p>
              <a:pPr algn="l"/>
              <a:r>
                <a:rPr lang="en-GB" sz="2400" dirty="0">
                  <a:solidFill>
                    <a:schemeClr val="tx1"/>
                  </a:solidFill>
                  <a:latin typeface="+mn-lt"/>
                </a:rPr>
                <a:t>6 patients:</a:t>
              </a:r>
            </a:p>
            <a:p>
              <a:pPr algn="l"/>
              <a:r>
                <a:rPr lang="en-GB" sz="2400" dirty="0">
                  <a:solidFill>
                    <a:schemeClr val="tx1"/>
                  </a:solidFill>
                  <a:latin typeface="+mn-lt"/>
                </a:rPr>
                <a:t>-&gt; carcinoma tissue</a:t>
              </a:r>
            </a:p>
            <a:p>
              <a:pPr algn="l"/>
              <a:r>
                <a:rPr lang="en-GB" sz="2400" dirty="0">
                  <a:solidFill>
                    <a:schemeClr val="tx1"/>
                  </a:solidFill>
                  <a:latin typeface="+mn-lt"/>
                </a:rPr>
                <a:t>-&gt; normal tissue</a:t>
              </a:r>
            </a:p>
            <a:p>
              <a:pPr algn="l"/>
              <a:r>
                <a:rPr lang="en-GB" sz="2400" b="1" dirty="0">
                  <a:solidFill>
                    <a:schemeClr val="tx1"/>
                  </a:solidFill>
                  <a:latin typeface="+mn-lt"/>
                </a:rPr>
                <a:t>=&gt; 12 samples</a:t>
              </a:r>
            </a:p>
            <a:p>
              <a:pPr algn="l"/>
              <a:endParaRPr lang="en-GB" sz="2400" dirty="0">
                <a:solidFill>
                  <a:schemeClr val="tx1"/>
                </a:solidFill>
                <a:latin typeface="+mn-lt"/>
              </a:endParaRPr>
            </a:p>
            <a:p>
              <a:pPr algn="l"/>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p:txBody>
        </p:sp>
        <p:sp>
          <p:nvSpPr>
            <p:cNvPr id="42" name="Rounded Rectangle 41">
              <a:extLst>
                <a:ext uri="{FF2B5EF4-FFF2-40B4-BE49-F238E27FC236}">
                  <a16:creationId xmlns:a16="http://schemas.microsoft.com/office/drawing/2014/main" id="{B804F2A4-374F-4742-AA60-83EC8146E74B}"/>
                </a:ext>
              </a:extLst>
            </p:cNvPr>
            <p:cNvSpPr/>
            <p:nvPr/>
          </p:nvSpPr>
          <p:spPr>
            <a:xfrm>
              <a:off x="4343374" y="1566652"/>
              <a:ext cx="3131595" cy="1634490"/>
            </a:xfrm>
            <a:prstGeom prst="round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lvl="0" defTabSz="914400" hangingPunct="1">
                <a:buClr>
                  <a:srgbClr val="000000"/>
                </a:buClr>
                <a:defRPr/>
              </a:pPr>
              <a:r>
                <a:rPr lang="en-US" sz="3200" b="1" dirty="0">
                  <a:solidFill>
                    <a:srgbClr val="002845"/>
                  </a:solidFill>
                  <a:sym typeface="Maven Pro"/>
                </a:rPr>
                <a:t>breast</a:t>
              </a:r>
            </a:p>
            <a:p>
              <a:pPr lvl="0" defTabSz="914400" hangingPunct="1">
                <a:buClr>
                  <a:srgbClr val="000000"/>
                </a:buClr>
                <a:defRPr/>
              </a:pPr>
              <a:r>
                <a:rPr lang="en-US" sz="3200" b="1" dirty="0">
                  <a:solidFill>
                    <a:srgbClr val="002845"/>
                  </a:solidFill>
                  <a:sym typeface="Maven Pro"/>
                </a:rPr>
                <a:t> cancer</a:t>
              </a:r>
            </a:p>
            <a:p>
              <a:pPr defTabSz="914400" hangingPunct="1">
                <a:buClr>
                  <a:srgbClr val="000000"/>
                </a:buClr>
                <a:defRPr/>
              </a:pPr>
              <a:r>
                <a:rPr kumimoji="0" lang="en-GB" sz="3200" b="0" i="0" u="none" strike="noStrike" cap="none" spc="0" normalizeH="0" baseline="0" dirty="0">
                  <a:ln>
                    <a:noFill/>
                  </a:ln>
                  <a:solidFill>
                    <a:srgbClr val="000000"/>
                  </a:solidFill>
                  <a:effectLst/>
                  <a:uFillTx/>
                  <a:latin typeface="+mj-lt"/>
                  <a:ea typeface="+mj-ea"/>
                  <a:cs typeface="+mj-cs"/>
                  <a:sym typeface="Helvetica Neue"/>
                </a:rPr>
                <a:t>GSE65216</a:t>
              </a:r>
            </a:p>
          </p:txBody>
        </p:sp>
        <p:sp>
          <p:nvSpPr>
            <p:cNvPr id="43" name="Rounded Rectangle 42">
              <a:extLst>
                <a:ext uri="{FF2B5EF4-FFF2-40B4-BE49-F238E27FC236}">
                  <a16:creationId xmlns:a16="http://schemas.microsoft.com/office/drawing/2014/main" id="{F27D92F7-F4C4-654A-B48C-E1D870509B73}"/>
                </a:ext>
              </a:extLst>
            </p:cNvPr>
            <p:cNvSpPr/>
            <p:nvPr/>
          </p:nvSpPr>
          <p:spPr>
            <a:xfrm>
              <a:off x="8358141" y="1564220"/>
              <a:ext cx="3324370" cy="1634490"/>
            </a:xfrm>
            <a:prstGeom prst="roundRect">
              <a:avLst/>
            </a:prstGeom>
            <a:solidFill>
              <a:srgbClr val="75A2D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lvl="0" defTabSz="914400" hangingPunct="1">
                <a:buClr>
                  <a:srgbClr val="000000"/>
                </a:buClr>
                <a:defRPr/>
              </a:pPr>
              <a:r>
                <a:rPr lang="en-US" sz="3200" b="1" dirty="0">
                  <a:solidFill>
                    <a:srgbClr val="002845"/>
                  </a:solidFill>
                  <a:sym typeface="Maven Pro"/>
                </a:rPr>
                <a:t>primary</a:t>
              </a:r>
            </a:p>
            <a:p>
              <a:pPr lvl="0" defTabSz="914400" hangingPunct="1">
                <a:buClr>
                  <a:srgbClr val="000000"/>
                </a:buClr>
                <a:defRPr/>
              </a:pPr>
              <a:r>
                <a:rPr lang="en-US" sz="3200" b="1" dirty="0">
                  <a:solidFill>
                    <a:srgbClr val="002845"/>
                  </a:solidFill>
                  <a:sym typeface="Maven Pro"/>
                </a:rPr>
                <a:t>breast cancer</a:t>
              </a:r>
            </a:p>
            <a:p>
              <a:pPr lvl="0" defTabSz="914400" hangingPunct="1">
                <a:buClr>
                  <a:srgbClr val="000000"/>
                </a:buClr>
                <a:defRPr/>
              </a:pPr>
              <a:r>
                <a:rPr lang="en-GB" sz="3200" dirty="0">
                  <a:solidFill>
                    <a:srgbClr val="002845"/>
                  </a:solidFill>
                  <a:sym typeface="Arial"/>
                </a:rPr>
                <a:t>GSE27830</a:t>
              </a:r>
            </a:p>
          </p:txBody>
        </p:sp>
        <p:sp>
          <p:nvSpPr>
            <p:cNvPr id="18" name="Textfeld 30">
              <a:extLst>
                <a:ext uri="{FF2B5EF4-FFF2-40B4-BE49-F238E27FC236}">
                  <a16:creationId xmlns:a16="http://schemas.microsoft.com/office/drawing/2014/main" id="{85F5552A-E315-4D1A-A947-7F860DEBF675}"/>
                </a:ext>
              </a:extLst>
            </p:cNvPr>
            <p:cNvSpPr txBox="1"/>
            <p:nvPr/>
          </p:nvSpPr>
          <p:spPr>
            <a:xfrm>
              <a:off x="4480243" y="3282243"/>
              <a:ext cx="2857855" cy="2677656"/>
            </a:xfrm>
            <a:prstGeom prst="rect">
              <a:avLst/>
            </a:prstGeom>
            <a:noFill/>
          </p:spPr>
          <p:txBody>
            <a:bodyPr wrap="square" lIns="91440" tIns="45720" rIns="91440" bIns="45720" rtlCol="0" anchor="t">
              <a:spAutoFit/>
            </a:bodyPr>
            <a:lstStyle/>
            <a:p>
              <a:pPr algn="l"/>
              <a:r>
                <a:rPr lang="en-GB" sz="2400" b="1" dirty="0">
                  <a:solidFill>
                    <a:schemeClr val="tx1"/>
                  </a:solidFill>
                  <a:latin typeface="+mn-lt"/>
                </a:rPr>
                <a:t>=&gt; 20 samples</a:t>
              </a:r>
            </a:p>
            <a:p>
              <a:pPr algn="l"/>
              <a:r>
                <a:rPr lang="en-GB" sz="2400" dirty="0">
                  <a:solidFill>
                    <a:schemeClr val="tx1"/>
                  </a:solidFill>
                  <a:latin typeface="+mn-lt"/>
                </a:rPr>
                <a:t>Her2, </a:t>
              </a:r>
              <a:r>
                <a:rPr lang="en-GB" sz="2400" dirty="0" err="1">
                  <a:solidFill>
                    <a:schemeClr val="tx1"/>
                  </a:solidFill>
                  <a:latin typeface="+mn-lt"/>
                </a:rPr>
                <a:t>LumA</a:t>
              </a:r>
              <a:r>
                <a:rPr lang="en-GB" sz="2400" dirty="0">
                  <a:solidFill>
                    <a:schemeClr val="tx1"/>
                  </a:solidFill>
                  <a:latin typeface="+mn-lt"/>
                </a:rPr>
                <a:t>, </a:t>
              </a:r>
              <a:r>
                <a:rPr lang="en-GB" sz="2400" dirty="0" err="1">
                  <a:solidFill>
                    <a:schemeClr val="tx1"/>
                  </a:solidFill>
                  <a:latin typeface="+mn-lt"/>
                </a:rPr>
                <a:t>LumB</a:t>
              </a:r>
              <a:r>
                <a:rPr lang="en-GB" sz="2400" dirty="0">
                  <a:solidFill>
                    <a:schemeClr val="tx1"/>
                  </a:solidFill>
                  <a:latin typeface="+mn-lt"/>
                </a:rPr>
                <a:t>, TNBC</a:t>
              </a:r>
            </a:p>
            <a:p>
              <a:pPr algn="l"/>
              <a:endParaRPr lang="en-GB" sz="2400" dirty="0">
                <a:solidFill>
                  <a:schemeClr val="tx1"/>
                </a:solidFill>
                <a:latin typeface="+mn-lt"/>
              </a:endParaRPr>
            </a:p>
            <a:p>
              <a:pPr algn="l"/>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p:txBody>
        </p:sp>
        <p:sp>
          <p:nvSpPr>
            <p:cNvPr id="19" name="Textfeld 30">
              <a:extLst>
                <a:ext uri="{FF2B5EF4-FFF2-40B4-BE49-F238E27FC236}">
                  <a16:creationId xmlns:a16="http://schemas.microsoft.com/office/drawing/2014/main" id="{7C059CA2-7752-460E-9C05-365ED50D8797}"/>
                </a:ext>
              </a:extLst>
            </p:cNvPr>
            <p:cNvSpPr txBox="1"/>
            <p:nvPr/>
          </p:nvSpPr>
          <p:spPr>
            <a:xfrm>
              <a:off x="8446918" y="3293340"/>
              <a:ext cx="2968761" cy="1938992"/>
            </a:xfrm>
            <a:prstGeom prst="rect">
              <a:avLst/>
            </a:prstGeom>
            <a:noFill/>
          </p:spPr>
          <p:txBody>
            <a:bodyPr wrap="square" rtlCol="0">
              <a:spAutoFit/>
            </a:bodyPr>
            <a:lstStyle/>
            <a:p>
              <a:pPr algn="l"/>
              <a:r>
                <a:rPr lang="en-GB" sz="2400" b="1" dirty="0">
                  <a:solidFill>
                    <a:schemeClr val="tx1"/>
                  </a:solidFill>
                  <a:latin typeface="+mn-lt"/>
                </a:rPr>
                <a:t>=&gt; 10 samples</a:t>
              </a:r>
            </a:p>
            <a:p>
              <a:pPr algn="l"/>
              <a:endParaRPr lang="en-GB" sz="2400" dirty="0">
                <a:solidFill>
                  <a:schemeClr val="tx1"/>
                </a:solidFill>
                <a:latin typeface="+mn-lt"/>
              </a:endParaRPr>
            </a:p>
            <a:p>
              <a:pPr algn="l"/>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p:txBody>
        </p:sp>
      </p:grpSp>
    </p:spTree>
    <p:extLst>
      <p:ext uri="{BB962C8B-B14F-4D97-AF65-F5344CB8AC3E}">
        <p14:creationId xmlns:p14="http://schemas.microsoft.com/office/powerpoint/2010/main" val="131598025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extLst>
              <p:ext uri="{D42A27DB-BD31-4B8C-83A1-F6EECF244321}">
                <p14:modId xmlns:p14="http://schemas.microsoft.com/office/powerpoint/2010/main" val="42248694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10"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81176" y="340216"/>
            <a:ext cx="11344813" cy="964530"/>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pPr algn="ctr"/>
            <a:r>
              <a:rPr lang="de-DE" sz="3600" b="1" dirty="0"/>
              <a:t>Cancer </a:t>
            </a:r>
            <a:r>
              <a:rPr lang="de-DE" sz="3600" b="1" dirty="0" err="1"/>
              <a:t>data</a:t>
            </a:r>
            <a:r>
              <a:rPr lang="de-DE" sz="3600" b="1" dirty="0"/>
              <a:t> </a:t>
            </a:r>
            <a:r>
              <a:rPr lang="de-DE" sz="3600" b="1" dirty="0" err="1"/>
              <a:t>sets</a:t>
            </a:r>
            <a:endParaRPr lang="de-DE" sz="3600" b="1" dirty="0"/>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6</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sp>
        <p:nvSpPr>
          <p:cNvPr id="5" name="Textfeld 4">
            <a:extLst>
              <a:ext uri="{FF2B5EF4-FFF2-40B4-BE49-F238E27FC236}">
                <a16:creationId xmlns:a16="http://schemas.microsoft.com/office/drawing/2014/main" id="{00E14452-B067-4618-BFE8-52C31CB567C7}"/>
              </a:ext>
            </a:extLst>
          </p:cNvPr>
          <p:cNvSpPr txBox="1"/>
          <p:nvPr/>
        </p:nvSpPr>
        <p:spPr>
          <a:xfrm>
            <a:off x="0" y="5628542"/>
            <a:ext cx="118183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825500" rtl="0" fontAlgn="auto" latinLnBrk="0" hangingPunct="0">
              <a:lnSpc>
                <a:spcPct val="100000"/>
              </a:lnSpc>
              <a:spcBef>
                <a:spcPts val="0"/>
              </a:spcBef>
              <a:spcAft>
                <a:spcPts val="0"/>
              </a:spcAft>
              <a:buClrTx/>
              <a:buSzTx/>
              <a:buFontTx/>
              <a:buAutoNum type="arabicParenBoth"/>
              <a:tabLst/>
            </a:pPr>
            <a:r>
              <a:rPr lang="en-GB" sz="1400" dirty="0"/>
              <a:t>Cai et al. 2021</a:t>
            </a:r>
          </a:p>
          <a:p>
            <a:pPr marL="342900" marR="0" indent="-342900" algn="l" defTabSz="825500" rtl="0" fontAlgn="auto" latinLnBrk="0" hangingPunct="0">
              <a:lnSpc>
                <a:spcPct val="100000"/>
              </a:lnSpc>
              <a:spcBef>
                <a:spcPts val="0"/>
              </a:spcBef>
              <a:spcAft>
                <a:spcPts val="0"/>
              </a:spcAft>
              <a:buClrTx/>
              <a:buSzTx/>
              <a:buFontTx/>
              <a:buAutoNum type="arabicParenBoth"/>
              <a:tabLst/>
            </a:pPr>
            <a:r>
              <a:rPr lang="en-GB" sz="1400" dirty="0"/>
              <a:t>Maire et al. 2013</a:t>
            </a:r>
          </a:p>
          <a:p>
            <a:pPr marL="342900" marR="0" indent="-342900" algn="l" defTabSz="825500" rtl="0" fontAlgn="auto" latinLnBrk="0" hangingPunct="0">
              <a:lnSpc>
                <a:spcPct val="100000"/>
              </a:lnSpc>
              <a:spcBef>
                <a:spcPts val="0"/>
              </a:spcBef>
              <a:spcAft>
                <a:spcPts val="0"/>
              </a:spcAft>
              <a:buClrTx/>
              <a:buSzTx/>
              <a:buFontTx/>
              <a:buAutoNum type="arabicParenBoth"/>
              <a:tabLst/>
            </a:pPr>
            <a:r>
              <a:rPr kumimoji="0" lang="en-GB" sz="1400" b="0" i="0" u="none" strike="noStrike" cap="none" spc="0" normalizeH="0" baseline="0" dirty="0">
                <a:ln>
                  <a:noFill/>
                </a:ln>
                <a:solidFill>
                  <a:srgbClr val="000000"/>
                </a:solidFill>
                <a:effectLst/>
                <a:uFillTx/>
                <a:latin typeface="+mj-lt"/>
                <a:ea typeface="+mj-ea"/>
                <a:cs typeface="+mj-cs"/>
                <a:sym typeface="Helvetica Neue"/>
              </a:rPr>
              <a:t>Nagel et al. 2012</a:t>
            </a:r>
            <a:endParaRPr lang="en-GB" sz="1400" dirty="0"/>
          </a:p>
          <a:p>
            <a:pPr marL="342900" marR="0" indent="-342900" algn="l" defTabSz="825500" rtl="0" fontAlgn="auto" latinLnBrk="0" hangingPunct="0">
              <a:lnSpc>
                <a:spcPct val="100000"/>
              </a:lnSpc>
              <a:spcBef>
                <a:spcPts val="0"/>
              </a:spcBef>
              <a:spcAft>
                <a:spcPts val="0"/>
              </a:spcAft>
              <a:buClrTx/>
              <a:buSzTx/>
              <a:buFontTx/>
              <a:buAutoNum type="arabicParenBoth"/>
              <a:tabLst/>
            </a:pPr>
            <a:endParaRPr lang="en-GB" sz="1400" dirty="0"/>
          </a:p>
        </p:txBody>
      </p:sp>
      <p:grpSp>
        <p:nvGrpSpPr>
          <p:cNvPr id="17" name="Gruppieren 16">
            <a:extLst>
              <a:ext uri="{FF2B5EF4-FFF2-40B4-BE49-F238E27FC236}">
                <a16:creationId xmlns:a16="http://schemas.microsoft.com/office/drawing/2014/main" id="{F8BF8D72-DEBF-433F-99ED-69B3C8E40907}"/>
              </a:ext>
            </a:extLst>
          </p:cNvPr>
          <p:cNvGrpSpPr/>
          <p:nvPr/>
        </p:nvGrpSpPr>
        <p:grpSpPr>
          <a:xfrm>
            <a:off x="4558748" y="4382608"/>
            <a:ext cx="7213700" cy="1523965"/>
            <a:chOff x="6431544" y="3798954"/>
            <a:chExt cx="4894583" cy="1219609"/>
          </a:xfrm>
        </p:grpSpPr>
        <p:sp>
          <p:nvSpPr>
            <p:cNvPr id="20" name="Rechteck 19">
              <a:extLst>
                <a:ext uri="{FF2B5EF4-FFF2-40B4-BE49-F238E27FC236}">
                  <a16:creationId xmlns:a16="http://schemas.microsoft.com/office/drawing/2014/main" id="{909BAE66-6253-42E2-A57C-65F44E2AAE46}"/>
                </a:ext>
              </a:extLst>
            </p:cNvPr>
            <p:cNvSpPr/>
            <p:nvPr/>
          </p:nvSpPr>
          <p:spPr>
            <a:xfrm>
              <a:off x="6431544" y="3798954"/>
              <a:ext cx="4894583" cy="1219609"/>
            </a:xfrm>
            <a:prstGeom prst="rect">
              <a:avLst/>
            </a:prstGeom>
            <a:solidFill>
              <a:schemeClr val="bg1"/>
            </a:solidFill>
            <a:ln>
              <a:solidFill>
                <a:srgbClr val="FF0000"/>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b="1" dirty="0">
                  <a:solidFill>
                    <a:schemeClr val="bg2"/>
                  </a:solidFill>
                </a:rPr>
                <a:t>overall 73 unique KLK transcripts </a:t>
              </a:r>
            </a:p>
            <a:p>
              <a:r>
                <a:rPr lang="en-GB" sz="3200" dirty="0">
                  <a:solidFill>
                    <a:schemeClr val="bg2"/>
                  </a:solidFill>
                </a:rPr>
                <a:t>TRAs: 27 KLK transcripts</a:t>
              </a:r>
            </a:p>
          </p:txBody>
        </p:sp>
        <p:sp>
          <p:nvSpPr>
            <p:cNvPr id="21" name="Pfeil: nach rechts 11">
              <a:extLst>
                <a:ext uri="{FF2B5EF4-FFF2-40B4-BE49-F238E27FC236}">
                  <a16:creationId xmlns:a16="http://schemas.microsoft.com/office/drawing/2014/main" id="{85FEC7CF-8AD5-44AC-91D0-853618E8B111}"/>
                </a:ext>
              </a:extLst>
            </p:cNvPr>
            <p:cNvSpPr/>
            <p:nvPr/>
          </p:nvSpPr>
          <p:spPr>
            <a:xfrm>
              <a:off x="6562804" y="4466111"/>
              <a:ext cx="629158" cy="27143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uppieren 21">
            <a:extLst>
              <a:ext uri="{FF2B5EF4-FFF2-40B4-BE49-F238E27FC236}">
                <a16:creationId xmlns:a16="http://schemas.microsoft.com/office/drawing/2014/main" id="{98C96FFB-BD3C-42CF-B99D-C0E7A9B67F0D}"/>
              </a:ext>
            </a:extLst>
          </p:cNvPr>
          <p:cNvGrpSpPr/>
          <p:nvPr/>
        </p:nvGrpSpPr>
        <p:grpSpPr>
          <a:xfrm>
            <a:off x="796202" y="1710977"/>
            <a:ext cx="10886309" cy="4681478"/>
            <a:chOff x="796202" y="1564220"/>
            <a:chExt cx="10886309" cy="4681478"/>
          </a:xfrm>
        </p:grpSpPr>
        <p:sp>
          <p:nvSpPr>
            <p:cNvPr id="23" name="Rounded Rectangle 13">
              <a:extLst>
                <a:ext uri="{FF2B5EF4-FFF2-40B4-BE49-F238E27FC236}">
                  <a16:creationId xmlns:a16="http://schemas.microsoft.com/office/drawing/2014/main" id="{B47D8A74-8564-46DE-AF13-2DA25E6331AA}"/>
                </a:ext>
              </a:extLst>
            </p:cNvPr>
            <p:cNvSpPr/>
            <p:nvPr/>
          </p:nvSpPr>
          <p:spPr>
            <a:xfrm>
              <a:off x="796202" y="1564220"/>
              <a:ext cx="2664000" cy="1634490"/>
            </a:xfrm>
            <a:prstGeom prst="roundRect">
              <a:avLst/>
            </a:prstGeom>
            <a:solidFill>
              <a:srgbClr val="9FE7E5"/>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lvl="0" defTabSz="914400" hangingPunct="1">
                <a:buClr>
                  <a:srgbClr val="000000"/>
                </a:buClr>
                <a:defRPr/>
              </a:pPr>
              <a:r>
                <a:rPr lang="en-US" sz="3200" b="1" dirty="0">
                  <a:solidFill>
                    <a:srgbClr val="002845"/>
                  </a:solidFill>
                  <a:sym typeface="Maven Pro"/>
                </a:rPr>
                <a:t>small cell</a:t>
              </a:r>
              <a:br>
                <a:rPr lang="en-US" sz="3200" b="1" dirty="0">
                  <a:solidFill>
                    <a:srgbClr val="002845"/>
                  </a:solidFill>
                  <a:sym typeface="Maven Pro"/>
                </a:rPr>
              </a:br>
              <a:r>
                <a:rPr lang="en-US" sz="3200" b="1" dirty="0">
                  <a:solidFill>
                    <a:srgbClr val="002845"/>
                  </a:solidFill>
                  <a:sym typeface="Maven Pro"/>
                </a:rPr>
                <a:t>lung cancer</a:t>
              </a:r>
            </a:p>
            <a:p>
              <a:pPr lvl="0" defTabSz="914400" hangingPunct="1">
                <a:buClr>
                  <a:srgbClr val="000000"/>
                </a:buClr>
                <a:defRPr/>
              </a:pPr>
              <a:r>
                <a:rPr lang="en-US" sz="3200" dirty="0">
                  <a:solidFill>
                    <a:srgbClr val="002845"/>
                  </a:solidFill>
                  <a:sym typeface="Maven Pro"/>
                </a:rPr>
                <a:t>GSE149507 </a:t>
              </a:r>
            </a:p>
          </p:txBody>
        </p:sp>
        <p:sp>
          <p:nvSpPr>
            <p:cNvPr id="24" name="Textfeld 30">
              <a:extLst>
                <a:ext uri="{FF2B5EF4-FFF2-40B4-BE49-F238E27FC236}">
                  <a16:creationId xmlns:a16="http://schemas.microsoft.com/office/drawing/2014/main" id="{382562AF-57F5-44AC-9AAB-FD2173515CCB}"/>
                </a:ext>
              </a:extLst>
            </p:cNvPr>
            <p:cNvSpPr txBox="1"/>
            <p:nvPr/>
          </p:nvSpPr>
          <p:spPr>
            <a:xfrm>
              <a:off x="866686" y="3198710"/>
              <a:ext cx="2968761" cy="3046988"/>
            </a:xfrm>
            <a:prstGeom prst="rect">
              <a:avLst/>
            </a:prstGeom>
            <a:noFill/>
          </p:spPr>
          <p:txBody>
            <a:bodyPr wrap="square" rtlCol="0">
              <a:spAutoFit/>
            </a:bodyPr>
            <a:lstStyle/>
            <a:p>
              <a:pPr algn="l"/>
              <a:r>
                <a:rPr lang="en-GB" sz="2400" dirty="0">
                  <a:solidFill>
                    <a:schemeClr val="tx1"/>
                  </a:solidFill>
                  <a:latin typeface="+mn-lt"/>
                </a:rPr>
                <a:t>6 patients:</a:t>
              </a:r>
            </a:p>
            <a:p>
              <a:pPr algn="l"/>
              <a:r>
                <a:rPr lang="en-GB" sz="2400" dirty="0">
                  <a:solidFill>
                    <a:schemeClr val="tx1"/>
                  </a:solidFill>
                  <a:latin typeface="+mn-lt"/>
                </a:rPr>
                <a:t>-&gt; carcinoma tissue</a:t>
              </a:r>
            </a:p>
            <a:p>
              <a:pPr algn="l"/>
              <a:r>
                <a:rPr lang="en-GB" sz="2400" dirty="0">
                  <a:solidFill>
                    <a:schemeClr val="tx1"/>
                  </a:solidFill>
                  <a:latin typeface="+mn-lt"/>
                </a:rPr>
                <a:t>-&gt; normal tissue</a:t>
              </a:r>
            </a:p>
            <a:p>
              <a:pPr algn="l"/>
              <a:r>
                <a:rPr lang="en-GB" sz="2400" b="1" dirty="0">
                  <a:solidFill>
                    <a:schemeClr val="tx1"/>
                  </a:solidFill>
                  <a:latin typeface="+mn-lt"/>
                </a:rPr>
                <a:t>=&gt; 12 samples</a:t>
              </a:r>
            </a:p>
            <a:p>
              <a:pPr algn="l"/>
              <a:endParaRPr lang="en-GB" sz="2400" dirty="0">
                <a:solidFill>
                  <a:schemeClr val="tx1"/>
                </a:solidFill>
                <a:latin typeface="+mn-lt"/>
              </a:endParaRPr>
            </a:p>
            <a:p>
              <a:pPr algn="l"/>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p:txBody>
        </p:sp>
        <p:sp>
          <p:nvSpPr>
            <p:cNvPr id="25" name="Rounded Rectangle 41">
              <a:extLst>
                <a:ext uri="{FF2B5EF4-FFF2-40B4-BE49-F238E27FC236}">
                  <a16:creationId xmlns:a16="http://schemas.microsoft.com/office/drawing/2014/main" id="{3204EE4C-C9A3-47AA-A306-946F4E89F56D}"/>
                </a:ext>
              </a:extLst>
            </p:cNvPr>
            <p:cNvSpPr/>
            <p:nvPr/>
          </p:nvSpPr>
          <p:spPr>
            <a:xfrm>
              <a:off x="4343374" y="1566652"/>
              <a:ext cx="3131595" cy="1634490"/>
            </a:xfrm>
            <a:prstGeom prst="roundRect">
              <a:avLst/>
            </a:prstGeom>
            <a:solidFill>
              <a:schemeClr val="accent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lvl="0" defTabSz="914400" hangingPunct="1">
                <a:buClr>
                  <a:srgbClr val="000000"/>
                </a:buClr>
                <a:defRPr/>
              </a:pPr>
              <a:r>
                <a:rPr lang="en-US" sz="3200" b="1" dirty="0">
                  <a:solidFill>
                    <a:srgbClr val="002845"/>
                  </a:solidFill>
                  <a:sym typeface="Maven Pro"/>
                </a:rPr>
                <a:t>breast</a:t>
              </a:r>
            </a:p>
            <a:p>
              <a:pPr lvl="0" defTabSz="914400" hangingPunct="1">
                <a:buClr>
                  <a:srgbClr val="000000"/>
                </a:buClr>
                <a:defRPr/>
              </a:pPr>
              <a:r>
                <a:rPr lang="en-US" sz="3200" b="1" dirty="0">
                  <a:solidFill>
                    <a:srgbClr val="002845"/>
                  </a:solidFill>
                  <a:sym typeface="Maven Pro"/>
                </a:rPr>
                <a:t> cancer</a:t>
              </a:r>
            </a:p>
            <a:p>
              <a:pPr defTabSz="914400" hangingPunct="1">
                <a:buClr>
                  <a:srgbClr val="000000"/>
                </a:buClr>
                <a:defRPr/>
              </a:pPr>
              <a:r>
                <a:rPr kumimoji="0" lang="en-GB" sz="3200" b="0" i="0" u="none" strike="noStrike" cap="none" spc="0" normalizeH="0" baseline="0" dirty="0">
                  <a:ln>
                    <a:noFill/>
                  </a:ln>
                  <a:solidFill>
                    <a:srgbClr val="000000"/>
                  </a:solidFill>
                  <a:effectLst/>
                  <a:uFillTx/>
                  <a:latin typeface="+mj-lt"/>
                  <a:ea typeface="+mj-ea"/>
                  <a:cs typeface="+mj-cs"/>
                  <a:sym typeface="Helvetica Neue"/>
                </a:rPr>
                <a:t>GSE65216</a:t>
              </a:r>
            </a:p>
          </p:txBody>
        </p:sp>
        <p:sp>
          <p:nvSpPr>
            <p:cNvPr id="26" name="Rounded Rectangle 42">
              <a:extLst>
                <a:ext uri="{FF2B5EF4-FFF2-40B4-BE49-F238E27FC236}">
                  <a16:creationId xmlns:a16="http://schemas.microsoft.com/office/drawing/2014/main" id="{1E091150-BEDC-4AEA-B93D-7C572C9D75A3}"/>
                </a:ext>
              </a:extLst>
            </p:cNvPr>
            <p:cNvSpPr/>
            <p:nvPr/>
          </p:nvSpPr>
          <p:spPr>
            <a:xfrm>
              <a:off x="8358141" y="1564220"/>
              <a:ext cx="3324370" cy="1634490"/>
            </a:xfrm>
            <a:prstGeom prst="roundRect">
              <a:avLst/>
            </a:prstGeom>
            <a:solidFill>
              <a:srgbClr val="75A2D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lvl="0" defTabSz="914400" hangingPunct="1">
                <a:buClr>
                  <a:srgbClr val="000000"/>
                </a:buClr>
                <a:defRPr/>
              </a:pPr>
              <a:r>
                <a:rPr lang="en-US" sz="3200" b="1" dirty="0">
                  <a:solidFill>
                    <a:srgbClr val="002845"/>
                  </a:solidFill>
                  <a:sym typeface="Maven Pro"/>
                </a:rPr>
                <a:t>primary</a:t>
              </a:r>
            </a:p>
            <a:p>
              <a:pPr lvl="0" defTabSz="914400" hangingPunct="1">
                <a:buClr>
                  <a:srgbClr val="000000"/>
                </a:buClr>
                <a:defRPr/>
              </a:pPr>
              <a:r>
                <a:rPr lang="en-US" sz="3200" b="1" dirty="0">
                  <a:solidFill>
                    <a:srgbClr val="002845"/>
                  </a:solidFill>
                  <a:sym typeface="Maven Pro"/>
                </a:rPr>
                <a:t>breast cancer</a:t>
              </a:r>
            </a:p>
            <a:p>
              <a:pPr lvl="0" defTabSz="914400" hangingPunct="1">
                <a:buClr>
                  <a:srgbClr val="000000"/>
                </a:buClr>
                <a:defRPr/>
              </a:pPr>
              <a:r>
                <a:rPr lang="en-GB" sz="3200" dirty="0">
                  <a:solidFill>
                    <a:srgbClr val="002845"/>
                  </a:solidFill>
                  <a:sym typeface="Arial"/>
                </a:rPr>
                <a:t>GSE27830</a:t>
              </a:r>
            </a:p>
          </p:txBody>
        </p:sp>
        <p:sp>
          <p:nvSpPr>
            <p:cNvPr id="27" name="Textfeld 30">
              <a:extLst>
                <a:ext uri="{FF2B5EF4-FFF2-40B4-BE49-F238E27FC236}">
                  <a16:creationId xmlns:a16="http://schemas.microsoft.com/office/drawing/2014/main" id="{715FD1BD-1B98-43E4-BA51-65BF691D81B6}"/>
                </a:ext>
              </a:extLst>
            </p:cNvPr>
            <p:cNvSpPr txBox="1"/>
            <p:nvPr/>
          </p:nvSpPr>
          <p:spPr>
            <a:xfrm>
              <a:off x="4343374" y="3286312"/>
              <a:ext cx="2857855" cy="1938992"/>
            </a:xfrm>
            <a:prstGeom prst="rect">
              <a:avLst/>
            </a:prstGeom>
            <a:noFill/>
          </p:spPr>
          <p:txBody>
            <a:bodyPr wrap="square" lIns="91440" tIns="45720" rIns="91440" bIns="45720" rtlCol="0" anchor="t">
              <a:spAutoFit/>
            </a:bodyPr>
            <a:lstStyle/>
            <a:p>
              <a:pPr algn="l"/>
              <a:r>
                <a:rPr lang="en-GB" sz="2400" b="1" dirty="0">
                  <a:solidFill>
                    <a:schemeClr val="tx1"/>
                  </a:solidFill>
                  <a:latin typeface="+mn-lt"/>
                </a:rPr>
                <a:t>=&gt; 20 samples</a:t>
              </a:r>
            </a:p>
            <a:p>
              <a:pPr algn="l"/>
              <a:endParaRPr lang="en-GB" sz="2400" dirty="0">
                <a:solidFill>
                  <a:schemeClr val="tx1"/>
                </a:solidFill>
                <a:latin typeface="+mn-lt"/>
              </a:endParaRPr>
            </a:p>
            <a:p>
              <a:pPr algn="l"/>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p:txBody>
        </p:sp>
        <p:sp>
          <p:nvSpPr>
            <p:cNvPr id="28" name="Textfeld 30">
              <a:extLst>
                <a:ext uri="{FF2B5EF4-FFF2-40B4-BE49-F238E27FC236}">
                  <a16:creationId xmlns:a16="http://schemas.microsoft.com/office/drawing/2014/main" id="{F401E69F-E14D-48A8-9ADA-B14F800F8976}"/>
                </a:ext>
              </a:extLst>
            </p:cNvPr>
            <p:cNvSpPr txBox="1"/>
            <p:nvPr/>
          </p:nvSpPr>
          <p:spPr>
            <a:xfrm>
              <a:off x="8358141" y="3282243"/>
              <a:ext cx="2968761" cy="1938992"/>
            </a:xfrm>
            <a:prstGeom prst="rect">
              <a:avLst/>
            </a:prstGeom>
            <a:noFill/>
          </p:spPr>
          <p:txBody>
            <a:bodyPr wrap="square" rtlCol="0">
              <a:spAutoFit/>
            </a:bodyPr>
            <a:lstStyle/>
            <a:p>
              <a:pPr algn="l"/>
              <a:r>
                <a:rPr lang="en-GB" sz="2400" b="1" dirty="0">
                  <a:solidFill>
                    <a:schemeClr val="tx1"/>
                  </a:solidFill>
                  <a:latin typeface="+mn-lt"/>
                </a:rPr>
                <a:t>=&gt; 10 samples</a:t>
              </a:r>
            </a:p>
            <a:p>
              <a:pPr algn="l"/>
              <a:endParaRPr lang="en-GB" sz="2400" dirty="0">
                <a:solidFill>
                  <a:schemeClr val="tx1"/>
                </a:solidFill>
                <a:latin typeface="+mn-lt"/>
              </a:endParaRPr>
            </a:p>
            <a:p>
              <a:pPr algn="l"/>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a:p>
              <a:pPr marL="342900" indent="-342900" algn="l">
                <a:buFontTx/>
                <a:buChar char="-"/>
              </a:pPr>
              <a:endParaRPr lang="en-GB" sz="2400" dirty="0">
                <a:solidFill>
                  <a:schemeClr val="tx1"/>
                </a:solidFill>
                <a:latin typeface="+mn-lt"/>
              </a:endParaRPr>
            </a:p>
          </p:txBody>
        </p:sp>
      </p:grpSp>
    </p:spTree>
    <p:extLst>
      <p:ext uri="{BB962C8B-B14F-4D97-AF65-F5344CB8AC3E}">
        <p14:creationId xmlns:p14="http://schemas.microsoft.com/office/powerpoint/2010/main" val="32812709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34"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350892" y="524984"/>
            <a:ext cx="4245688" cy="970424"/>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sz="3600" b="1" dirty="0"/>
              <a:t>Quality </a:t>
            </a:r>
            <a:r>
              <a:rPr lang="de-DE" sz="3600" b="1" dirty="0" err="1"/>
              <a:t>control</a:t>
            </a:r>
            <a:endParaRPr lang="de-DE" sz="3600" b="1" dirty="0"/>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7</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5" name="Textfeld 4">
            <a:extLst>
              <a:ext uri="{FF2B5EF4-FFF2-40B4-BE49-F238E27FC236}">
                <a16:creationId xmlns:a16="http://schemas.microsoft.com/office/drawing/2014/main" id="{28B1B3FC-A075-4529-930D-07E307105154}"/>
              </a:ext>
            </a:extLst>
          </p:cNvPr>
          <p:cNvSpPr txBox="1"/>
          <p:nvPr/>
        </p:nvSpPr>
        <p:spPr>
          <a:xfrm>
            <a:off x="350892" y="2587744"/>
            <a:ext cx="315126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GB" sz="2400" dirty="0"/>
              <a:t>l</a:t>
            </a:r>
            <a:r>
              <a:rPr kumimoji="0" lang="en-GB" sz="2400" b="0" i="0" u="none" strike="noStrike" cap="none" spc="0" normalizeH="0" baseline="0" dirty="0">
                <a:ln>
                  <a:noFill/>
                </a:ln>
                <a:effectLst/>
                <a:uFillTx/>
                <a:latin typeface="+mj-lt"/>
                <a:ea typeface="+mj-ea"/>
                <a:cs typeface="+mj-cs"/>
                <a:sym typeface="Helvetica Neue"/>
              </a:rPr>
              <a:t>ung cancer dat</a:t>
            </a:r>
            <a:r>
              <a:rPr lang="en-GB" sz="2400" dirty="0"/>
              <a:t>a set:</a:t>
            </a:r>
          </a:p>
          <a:p>
            <a:pPr marL="0" marR="0" indent="0" algn="l" defTabSz="8255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effectLst/>
                <a:uFillTx/>
                <a:latin typeface="+mj-lt"/>
                <a:ea typeface="+mj-ea"/>
                <a:cs typeface="+mj-cs"/>
                <a:sym typeface="Helvetica Neue"/>
              </a:rPr>
              <a:t>-&gt; broken chip</a:t>
            </a:r>
          </a:p>
        </p:txBody>
      </p:sp>
      <p:pic>
        <p:nvPicPr>
          <p:cNvPr id="4" name="Grafik 3">
            <a:extLst>
              <a:ext uri="{FF2B5EF4-FFF2-40B4-BE49-F238E27FC236}">
                <a16:creationId xmlns:a16="http://schemas.microsoft.com/office/drawing/2014/main" id="{4E2A7967-9B75-4226-8CD2-C2244555E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0741" y="108253"/>
            <a:ext cx="6210567" cy="6224763"/>
          </a:xfrm>
          <a:prstGeom prst="rect">
            <a:avLst/>
          </a:prstGeom>
        </p:spPr>
      </p:pic>
    </p:spTree>
    <p:extLst>
      <p:ext uri="{BB962C8B-B14F-4D97-AF65-F5344CB8AC3E}">
        <p14:creationId xmlns:p14="http://schemas.microsoft.com/office/powerpoint/2010/main" val="290687724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6961780-0F16-4DB6-BC1B-187C4FF718E7}"/>
              </a:ext>
            </a:extLst>
          </p:cNvPr>
          <p:cNvSpPr txBox="1"/>
          <p:nvPr/>
        </p:nvSpPr>
        <p:spPr>
          <a:xfrm>
            <a:off x="375639" y="501204"/>
            <a:ext cx="4052722"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l" defTabSz="825500"/>
            <a:r>
              <a:rPr lang="de-DE" sz="2400" b="1" dirty="0"/>
              <a:t>Small </a:t>
            </a:r>
            <a:r>
              <a:rPr lang="de-DE" sz="2400" b="1" dirty="0" err="1"/>
              <a:t>cell</a:t>
            </a:r>
            <a:r>
              <a:rPr lang="de-DE" sz="2400" b="1" dirty="0"/>
              <a:t> </a:t>
            </a:r>
            <a:r>
              <a:rPr lang="de-DE" sz="2400" b="1" dirty="0" err="1"/>
              <a:t>lung</a:t>
            </a:r>
            <a:r>
              <a:rPr lang="de-DE" sz="2400" b="1" dirty="0"/>
              <a:t> </a:t>
            </a:r>
            <a:r>
              <a:rPr lang="de-DE" sz="2400" b="1" dirty="0" err="1"/>
              <a:t>cancer</a:t>
            </a:r>
            <a:endParaRPr lang="de-DE" sz="2400" b="1" dirty="0"/>
          </a:p>
          <a:p>
            <a:pPr algn="l" defTabSz="825500"/>
            <a:endParaRPr lang="de-DE" sz="2400" dirty="0"/>
          </a:p>
          <a:p>
            <a:pPr algn="l" defTabSz="825500"/>
            <a:r>
              <a:rPr lang="de-DE" sz="2400" dirty="0"/>
              <a:t>Black: Median all genes </a:t>
            </a:r>
          </a:p>
          <a:p>
            <a:pPr algn="l" defTabSz="825500"/>
            <a:r>
              <a:rPr lang="de-DE" sz="2400" dirty="0">
                <a:solidFill>
                  <a:srgbClr val="0070C0"/>
                </a:solidFill>
              </a:rPr>
              <a:t>Blue:</a:t>
            </a:r>
            <a:r>
              <a:rPr lang="de-DE" sz="2400" dirty="0"/>
              <a:t> Median all KLKs </a:t>
            </a:r>
          </a:p>
          <a:p>
            <a:pPr algn="l" defTabSz="825500"/>
            <a:r>
              <a:rPr lang="de-DE" sz="2400" dirty="0" err="1">
                <a:solidFill>
                  <a:srgbClr val="FF0000"/>
                </a:solidFill>
              </a:rPr>
              <a:t>Red</a:t>
            </a:r>
            <a:r>
              <a:rPr lang="de-DE" sz="2400" dirty="0">
                <a:solidFill>
                  <a:srgbClr val="FF0000"/>
                </a:solidFill>
              </a:rPr>
              <a:t>:</a:t>
            </a:r>
            <a:r>
              <a:rPr lang="de-DE" sz="2400" dirty="0"/>
              <a:t> Median TRA KLKs</a:t>
            </a:r>
          </a:p>
          <a:p>
            <a:pPr algn="l" defTabSz="825500"/>
            <a:endParaRPr lang="de-DE" sz="2400" dirty="0"/>
          </a:p>
          <a:p>
            <a:pPr algn="l" defTabSz="825500"/>
            <a:r>
              <a:rPr lang="de-DE" sz="2400" dirty="0"/>
              <a:t>Log2 </a:t>
            </a:r>
            <a:r>
              <a:rPr lang="de-DE" sz="2400" dirty="0" err="1"/>
              <a:t>gene</a:t>
            </a:r>
            <a:r>
              <a:rPr lang="de-DE" sz="2400" dirty="0"/>
              <a:t> </a:t>
            </a:r>
            <a:r>
              <a:rPr lang="de-DE" sz="2400" dirty="0" err="1"/>
              <a:t>expression</a:t>
            </a:r>
            <a:r>
              <a:rPr lang="de-DE" sz="2400" dirty="0"/>
              <a:t> </a:t>
            </a:r>
            <a:r>
              <a:rPr lang="de-DE" sz="2400" dirty="0" err="1"/>
              <a:t>value</a:t>
            </a:r>
            <a:endParaRPr lang="de-DE" sz="2400" dirty="0"/>
          </a:p>
          <a:p>
            <a:pPr algn="l" defTabSz="825500"/>
            <a:endParaRPr lang="de-DE" sz="2400" dirty="0"/>
          </a:p>
          <a:p>
            <a:pPr algn="l" defTabSz="825500"/>
            <a:r>
              <a:rPr lang="de-DE" sz="2400" dirty="0"/>
              <a:t>Low </a:t>
            </a:r>
            <a:r>
              <a:rPr lang="de-DE" sz="2400" dirty="0" err="1"/>
              <a:t>expression</a:t>
            </a:r>
            <a:r>
              <a:rPr lang="de-DE" sz="2400" dirty="0"/>
              <a:t> </a:t>
            </a:r>
            <a:r>
              <a:rPr lang="de-DE" sz="2400" dirty="0" err="1"/>
              <a:t>of</a:t>
            </a:r>
            <a:r>
              <a:rPr lang="de-DE" sz="2400" dirty="0"/>
              <a:t> (TRA) KLKs</a:t>
            </a:r>
          </a:p>
        </p:txBody>
      </p:sp>
      <p:sp>
        <p:nvSpPr>
          <p:cNvPr id="6" name="Datumsplatzhalter 4">
            <a:extLst>
              <a:ext uri="{FF2B5EF4-FFF2-40B4-BE49-F238E27FC236}">
                <a16:creationId xmlns:a16="http://schemas.microsoft.com/office/drawing/2014/main" id="{1CA6F7A2-D53E-4DB1-B048-1556C7F34EFE}"/>
              </a:ext>
            </a:extLst>
          </p:cNvPr>
          <p:cNvSpPr txBox="1">
            <a:spLocks/>
          </p:cNvSpPr>
          <p:nvPr/>
        </p:nvSpPr>
        <p:spPr>
          <a:xfrm>
            <a:off x="320633" y="6524588"/>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7" name="Fußzeilenplatzhalter 5">
            <a:extLst>
              <a:ext uri="{FF2B5EF4-FFF2-40B4-BE49-F238E27FC236}">
                <a16:creationId xmlns:a16="http://schemas.microsoft.com/office/drawing/2014/main" id="{E9A26B41-B245-4CFE-A47F-D88D72A98197}"/>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pic>
        <p:nvPicPr>
          <p:cNvPr id="10" name="Grafik 9">
            <a:extLst>
              <a:ext uri="{FF2B5EF4-FFF2-40B4-BE49-F238E27FC236}">
                <a16:creationId xmlns:a16="http://schemas.microsoft.com/office/drawing/2014/main" id="{1B19B122-01AF-4500-B86E-BE62B613A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394" y="259492"/>
            <a:ext cx="6096679" cy="6082712"/>
          </a:xfrm>
          <a:prstGeom prst="rect">
            <a:avLst/>
          </a:prstGeom>
        </p:spPr>
      </p:pic>
    </p:spTree>
    <p:extLst>
      <p:ext uri="{BB962C8B-B14F-4D97-AF65-F5344CB8AC3E}">
        <p14:creationId xmlns:p14="http://schemas.microsoft.com/office/powerpoint/2010/main" val="1761737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06441AD-A757-3143-B9F1-A89CA08BCECF}"/>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58"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06441AD-A757-3143-B9F1-A89CA08BCEC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6" name="Titel 3">
            <a:extLst>
              <a:ext uri="{FF2B5EF4-FFF2-40B4-BE49-F238E27FC236}">
                <a16:creationId xmlns:a16="http://schemas.microsoft.com/office/drawing/2014/main" id="{B60A8822-891B-E84A-A9A5-3F9670A5B757}"/>
              </a:ext>
            </a:extLst>
          </p:cNvPr>
          <p:cNvSpPr txBox="1">
            <a:spLocks/>
          </p:cNvSpPr>
          <p:nvPr/>
        </p:nvSpPr>
        <p:spPr>
          <a:xfrm>
            <a:off x="506650" y="566075"/>
            <a:ext cx="2922313" cy="1351872"/>
          </a:xfrm>
          <a:prstGeom prst="rect">
            <a:avLst/>
          </a:prstGeom>
        </p:spPr>
        <p:txBody>
          <a:bodyPr vert="horz" lIns="91440" tIns="45720" rIns="91440" bIns="45720" rtlCol="0" anchor="ctr">
            <a:normAutofit/>
          </a:bodyPr>
          <a:lstStyle>
            <a:lvl1pPr marL="0" marR="0" indent="0" algn="l" defTabSz="412750" rtl="0" eaLnBrk="1" fontAlgn="auto" latinLnBrk="0" hangingPunct="1">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Neue Haas Grotesk Text Pro" panose="020B0504020202020204" pitchFamily="34" charset="77"/>
                <a:ea typeface="Helvetica Neue Medium"/>
                <a:cs typeface="Helvetica Neue Medium"/>
                <a:sym typeface="Helvetica Neue Medium"/>
              </a:defRPr>
            </a:lvl1pPr>
            <a:lvl2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Neue Medium"/>
                <a:ea typeface="Helvetica Neue Medium"/>
                <a:cs typeface="Helvetica Neue Medium"/>
                <a:sym typeface="Helvetica Neue Medium"/>
              </a:defRPr>
            </a:lvl9pPr>
          </a:lstStyle>
          <a:p>
            <a:r>
              <a:rPr lang="de-DE" sz="3600" b="1" dirty="0" err="1"/>
              <a:t>Exploratory</a:t>
            </a:r>
            <a:r>
              <a:rPr lang="de-DE" b="1" dirty="0"/>
              <a:t> </a:t>
            </a:r>
            <a:r>
              <a:rPr lang="de-DE" sz="3600" b="1" dirty="0" err="1"/>
              <a:t>analysis</a:t>
            </a:r>
            <a:r>
              <a:rPr lang="de-DE" b="1" dirty="0"/>
              <a:t> </a:t>
            </a:r>
          </a:p>
        </p:txBody>
      </p:sp>
      <p:sp>
        <p:nvSpPr>
          <p:cNvPr id="34" name="Datumsplatzhalter 4">
            <a:extLst>
              <a:ext uri="{FF2B5EF4-FFF2-40B4-BE49-F238E27FC236}">
                <a16:creationId xmlns:a16="http://schemas.microsoft.com/office/drawing/2014/main" id="{1CCA6CC9-365D-8E4D-B48D-CD7BF244204F}"/>
              </a:ext>
            </a:extLst>
          </p:cNvPr>
          <p:cNvSpPr txBox="1">
            <a:spLocks/>
          </p:cNvSpPr>
          <p:nvPr/>
        </p:nvSpPr>
        <p:spPr>
          <a:xfrm>
            <a:off x="350892" y="6522130"/>
            <a:ext cx="929896" cy="25200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FE620-94E0-414F-A709-D2154F7D3F85}" type="datetime1">
              <a:rPr lang="de-DE" sz="1000">
                <a:solidFill>
                  <a:schemeClr val="bg1"/>
                </a:solidFill>
              </a:rPr>
              <a:pPr/>
              <a:t>19.07.21</a:t>
            </a:fld>
            <a:endParaRPr lang="de-DE" sz="1000" dirty="0">
              <a:solidFill>
                <a:schemeClr val="bg1"/>
              </a:solidFill>
            </a:endParaRPr>
          </a:p>
        </p:txBody>
      </p:sp>
      <p:sp>
        <p:nvSpPr>
          <p:cNvPr id="32" name="Foliennummernplatzhalter 6">
            <a:extLst>
              <a:ext uri="{FF2B5EF4-FFF2-40B4-BE49-F238E27FC236}">
                <a16:creationId xmlns:a16="http://schemas.microsoft.com/office/drawing/2014/main" id="{01494E66-5FC1-5A47-95CD-36F9C9740C4A}"/>
              </a:ext>
            </a:extLst>
          </p:cNvPr>
          <p:cNvSpPr txBox="1">
            <a:spLocks/>
          </p:cNvSpPr>
          <p:nvPr/>
        </p:nvSpPr>
        <p:spPr>
          <a:xfrm>
            <a:off x="11587332" y="6515078"/>
            <a:ext cx="354013" cy="365125"/>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fld id="{B281A957-6520-924B-A9B6-7FAF4EB2D918}" type="slidenum">
              <a:rPr lang="de-DE" sz="1000" smtClean="0">
                <a:solidFill>
                  <a:schemeClr val="bg1"/>
                </a:solidFill>
              </a:rPr>
              <a:pPr/>
              <a:t>9</a:t>
            </a:fld>
            <a:endParaRPr lang="de-DE" sz="1000">
              <a:solidFill>
                <a:schemeClr val="bg1"/>
              </a:solidFill>
            </a:endParaRPr>
          </a:p>
        </p:txBody>
      </p:sp>
      <p:sp>
        <p:nvSpPr>
          <p:cNvPr id="33" name="Fußzeilenplatzhalter 5">
            <a:extLst>
              <a:ext uri="{FF2B5EF4-FFF2-40B4-BE49-F238E27FC236}">
                <a16:creationId xmlns:a16="http://schemas.microsoft.com/office/drawing/2014/main" id="{C16FF45D-5BCD-124E-AABC-B2EF93824D64}"/>
              </a:ext>
            </a:extLst>
          </p:cNvPr>
          <p:cNvSpPr txBox="1">
            <a:spLocks/>
          </p:cNvSpPr>
          <p:nvPr/>
        </p:nvSpPr>
        <p:spPr>
          <a:xfrm>
            <a:off x="1280160" y="6531577"/>
            <a:ext cx="3278588" cy="298522"/>
          </a:xfrm>
          <a:prstGeom prst="rect">
            <a:avLst/>
          </a:prstGeom>
        </p:spPr>
        <p:txBody>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412750" rtl="0" fontAlgn="auto" latinLnBrk="0" hangingPunct="0">
              <a:lnSpc>
                <a:spcPct val="100000"/>
              </a:lnSpc>
              <a:spcBef>
                <a:spcPts val="0"/>
              </a:spcBef>
              <a:spcAft>
                <a:spcPts val="0"/>
              </a:spcAft>
              <a:buClrTx/>
              <a:buSzTx/>
              <a:buFontTx/>
              <a:buNone/>
              <a:tabLst/>
              <a:defRPr kumimoji="0" sz="1500" b="0" i="0" u="none" strike="noStrike" cap="none" spc="0" normalizeH="0" baseline="0">
                <a:ln>
                  <a:noFill/>
                </a:ln>
                <a:solidFill>
                  <a:srgbClr val="000000"/>
                </a:solidFill>
                <a:effectLst/>
                <a:uFillTx/>
                <a:latin typeface="+mj-lt"/>
                <a:ea typeface="+mj-ea"/>
                <a:cs typeface="+mj-cs"/>
                <a:sym typeface="Helvetica Neue"/>
              </a:defRPr>
            </a:lvl9pPr>
          </a:lstStyle>
          <a:p>
            <a:pPr algn="l" defTabSz="412709"/>
            <a:r>
              <a:rPr lang="en-AU" sz="1000" dirty="0">
                <a:solidFill>
                  <a:prstClr val="white"/>
                </a:solidFill>
              </a:rPr>
              <a:t>Project proposal – kallikrein gene</a:t>
            </a:r>
          </a:p>
        </p:txBody>
      </p:sp>
      <p:sp>
        <p:nvSpPr>
          <p:cNvPr id="7" name="TextBox 6">
            <a:extLst>
              <a:ext uri="{FF2B5EF4-FFF2-40B4-BE49-F238E27FC236}">
                <a16:creationId xmlns:a16="http://schemas.microsoft.com/office/drawing/2014/main" id="{9E5E4F90-62C6-4F4B-ADCE-A401CE3BDEA8}"/>
              </a:ext>
            </a:extLst>
          </p:cNvPr>
          <p:cNvSpPr txBox="1"/>
          <p:nvPr/>
        </p:nvSpPr>
        <p:spPr>
          <a:xfrm>
            <a:off x="9212593" y="1966397"/>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de-DE" sz="3000" b="0" i="0" u="none" strike="noStrike" cap="none" spc="0" normalizeH="0" baseline="0" dirty="0">
              <a:ln>
                <a:noFill/>
              </a:ln>
              <a:solidFill>
                <a:srgbClr val="000000"/>
              </a:solidFill>
              <a:effectLst/>
              <a:uFillTx/>
              <a:latin typeface="+mj-lt"/>
              <a:ea typeface="+mj-ea"/>
              <a:cs typeface="+mj-cs"/>
              <a:sym typeface="Helvetica Neue"/>
            </a:endParaRPr>
          </a:p>
        </p:txBody>
      </p:sp>
      <p:pic>
        <p:nvPicPr>
          <p:cNvPr id="3" name="Grafik 2">
            <a:extLst>
              <a:ext uri="{FF2B5EF4-FFF2-40B4-BE49-F238E27FC236}">
                <a16:creationId xmlns:a16="http://schemas.microsoft.com/office/drawing/2014/main" id="{021433C7-1E3C-4AF9-A3C3-413EC7834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5036" y="262676"/>
            <a:ext cx="5865001" cy="5871712"/>
          </a:xfrm>
          <a:prstGeom prst="rect">
            <a:avLst/>
          </a:prstGeom>
        </p:spPr>
      </p:pic>
      <p:grpSp>
        <p:nvGrpSpPr>
          <p:cNvPr id="19" name="Group 18">
            <a:extLst>
              <a:ext uri="{FF2B5EF4-FFF2-40B4-BE49-F238E27FC236}">
                <a16:creationId xmlns:a16="http://schemas.microsoft.com/office/drawing/2014/main" id="{34416157-478D-A942-948D-03A39910CDE5}"/>
              </a:ext>
            </a:extLst>
          </p:cNvPr>
          <p:cNvGrpSpPr>
            <a:grpSpLocks noChangeAspect="1"/>
          </p:cNvGrpSpPr>
          <p:nvPr/>
        </p:nvGrpSpPr>
        <p:grpSpPr>
          <a:xfrm>
            <a:off x="8802159" y="5751327"/>
            <a:ext cx="2162211" cy="351653"/>
            <a:chOff x="781918" y="4537364"/>
            <a:chExt cx="1744363" cy="283696"/>
          </a:xfrm>
        </p:grpSpPr>
        <p:sp>
          <p:nvSpPr>
            <p:cNvPr id="25" name="Rechteck 41">
              <a:extLst>
                <a:ext uri="{FF2B5EF4-FFF2-40B4-BE49-F238E27FC236}">
                  <a16:creationId xmlns:a16="http://schemas.microsoft.com/office/drawing/2014/main" id="{617FEDA7-A171-AD47-9E8B-B75BEB141D70}"/>
                </a:ext>
              </a:extLst>
            </p:cNvPr>
            <p:cNvSpPr/>
            <p:nvPr/>
          </p:nvSpPr>
          <p:spPr>
            <a:xfrm>
              <a:off x="1313570" y="4537364"/>
              <a:ext cx="1212711" cy="283696"/>
            </a:xfrm>
            <a:prstGeom prst="rect">
              <a:avLst/>
            </a:prstGeom>
            <a:noFill/>
            <a:ln>
              <a:no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solidFill>
                    <a:srgbClr val="000000"/>
                  </a:solidFill>
                </a:rPr>
                <a:t>samples</a:t>
              </a:r>
            </a:p>
          </p:txBody>
        </p:sp>
        <p:sp>
          <p:nvSpPr>
            <p:cNvPr id="27" name="Pfeil: nach rechts 11">
              <a:extLst>
                <a:ext uri="{FF2B5EF4-FFF2-40B4-BE49-F238E27FC236}">
                  <a16:creationId xmlns:a16="http://schemas.microsoft.com/office/drawing/2014/main" id="{6F37DE59-8779-E34B-AE4C-14CC3B95AB38}"/>
                </a:ext>
              </a:extLst>
            </p:cNvPr>
            <p:cNvSpPr/>
            <p:nvPr/>
          </p:nvSpPr>
          <p:spPr>
            <a:xfrm rot="10800000">
              <a:off x="781918" y="4625525"/>
              <a:ext cx="672551" cy="136884"/>
            </a:xfrm>
            <a:prstGeom prst="rightArrow">
              <a:avLst/>
            </a:prstGeom>
            <a:solidFill>
              <a:srgbClr val="00C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005738262"/>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0913&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2&quot;&gt;&lt;elem m_fUsage=&quot;3.41811559900000050405E+00&quot;&gt;&lt;m_msothmcolidx val=&quot;0&quot;/&gt;&lt;m_rgb r=&quot;9F&quot; g=&quot;E7&quot; b=&quot;E5&quot;/&gt;&lt;/elem&gt;&lt;elem m_fUsage=&quot;3.09509999999999996234E+00&quot;&gt;&lt;m_msothmcolidx val=&quot;0&quot;/&gt;&lt;m_rgb r=&quot;75&quot; g=&quot;A2&quot; b=&quot;D6&quot;/&gt;&lt;/elem&gt;&lt;/m_vecMRU&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O92S_YtQQ8qm8vyHNrAKh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QwcWX1K30K1w9bHr40x4t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8fKrtDZQAy0KtvRqic5a1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JmN2wQkobb7nVPOIIxhXs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PgNNS4ZkcTMJ7W.qu2ERe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BuOKRygmRLpXbkWuYA0x.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begRRV9LIRMhJKXLOVOSZ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Js3qKq.AX2AOp7hlE2qS_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NPrLrzlWHbsOOd8X4ri2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pdkVXwtp.cYW1VlxowOSQ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5gBBzqvjaYwUgY.ku796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af91rjNJx0vHIWphtT8VG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0ntk.xD0bADtCPUEcOZmr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yPo1a1d2WT_YOqRnH4.WR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84sTpE.QsIv2DR6vQFhH2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xM1jg1h6fB.j4uJCUoLAk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6it8qpw35D_57fX07T5JK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YsmFdPd8MQuFLctogLMhl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jvJth3j01AZQ35cxUWQHB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w8s9HNZr4gbIKw0UAVaiA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OUYRG64c4x6SHXs6b2r5r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wsTYMux5yBFSHc8ejW8q0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7Glham8WcNJ.un.lxTQJS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0_Pez.cKttVwpU50dl9qX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Mg6mf.6AKCsY3VhEx4CzH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TN5cRti788eMSgP9GKaxf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_2DH7jWkKywNpHOmfEYNC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az7gO0IvGWhXa5CVYuqI1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Wd2s8XXR1LoQLu1NolVz_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01ktcgmZ7F8sQ34r_EwA0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o7s2pu8YKWmMDdtTNwuEy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O92S_YtQQ8qm8vyHNrAKh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QsU8GoB7nFNN_Of6jIKV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XdiHggVl7PpWpDayYkoSU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7Qm5Sg_lXtfj1HfohQtML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4.9GgDtzM_YQO3XGloanA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Gs.JweLDmnrIMfeROVhcq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CEaUNkmYlYRXRh0aI3cO0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4zekXWXGvNtEbdCv5Wg0Y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eMTaUJD0QmdwDCQk14zN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o_.CsLc_jb9uPdiiQIrEi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0wHqRS9HvbwAxEPhNRYAe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Xx3Nu22nTdwYCXV1USYOm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ZR64lS6ym5wGhbRE8L8.W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mXfNgOEkGD9d5pvxNzfGT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DZxRazP88pQ4fx1Wbuu9r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k9pzMawkLIvWWcO81S8oX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oJ5siWItPrsKAixPsz4ro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7F5msOfvUL.TJt5Tgnx1z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1.dUqyxolJwiwFLUKBlQg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SPrDPHgjPdKIqBYirovo6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ab13PZ9DiQqbF3fWmVD5h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QwcWX1K30K1w9bHr40x4t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8fKrtDZQAy0KtvRqic5a1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JmN2wQkobb7nVPOIIxhXs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PgNNS4ZkcTMJ7W.qu2ERe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BuOKRygmRLpXbkWuYA0x.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begRRV9LIRMhJKXLOVOSZ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Js3qKq.AX2AOp7hlE2qS_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NPrLrzlWHbsOOd8X4ri2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pdkVXwtp.cYW1VlxowOSQ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5gBBzqvjaYwUgY.ku796O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af91rjNJx0vHIWphtT8VG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0ntk.xD0bADtCPUEcOZmr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yPo1a1d2WT_YOqRnH4.WR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84sTpE.QsIv2DR6vQFhH2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xM1jg1h6fB.j4uJCUoLAk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6it8qpw35D_57fX07T5JK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YsmFdPd8MQuFLctogLMhl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jvJth3j01AZQ35cxUWQH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w8s9HNZr4gbIKw0UAVaiA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OUYRG64c4x6SHXs6b2r5r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wsTYMux5yBFSHc8ejW8q0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7Glham8WcNJ.un.lxTQJS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O92S_YtQQ8qm8vyHNrAKh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0_Pez.cKttVwpU50dl9qX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Mg6mf.6AKCsY3VhEx4CzH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TN5cRti788eMSgP9GKaxf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_2DH7jWkKywNpHOmfEYNC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az7gO0IvGWhXa5CVYuqI1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Wd2s8XXR1LoQLu1NolVz_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01ktcgmZ7F8sQ34r_EwA0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o7s2pu8YKWmMDdtTNwuEy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yQsU8GoB7nFNN_Of6jIKV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XdiHggVl7PpWpDayYkoSU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7Qm5Sg_lXtfj1HfohQtML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4.9GgDtzM_YQO3XGloanA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Gs.JweLDmnrIMfeROVhcq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CEaUNkmYlYRXRh0aI3cO0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4zekXWXGvNtEbdCv5Wg0Y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eMTaUJD0QmdwDCQk14zNn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o_.CsLc_jb9uPdiiQIrEi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0wHqRS9HvbwAxEPhNRYAe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Xx3Nu22nTdwYCXV1USYOm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ZR64lS6ym5wGhbRE8L8.W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mXfNgOEkGD9d5pvxNzfGT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DZxRazP88pQ4fx1Wbuu9r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k9pzMawkLIvWWcO81S8oX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oJ5siWItPrsKAixPsz4ro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7F5msOfvUL.TJt5Tgnx1z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1.dUqyxolJwiwFLUKBlQg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SPrDPHgjPdKIqBYirovo6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ab13PZ9DiQqbF3fWmVD5hg"/>
</p:tagLst>
</file>

<file path=ppt/theme/theme1.xml><?xml version="1.0" encoding="utf-8"?>
<a:theme xmlns:a="http://schemas.openxmlformats.org/drawingml/2006/main" name="White">
  <a:themeElements>
    <a:clrScheme name="GC CD Farben">
      <a:dk1>
        <a:sysClr val="windowText" lastClr="000000"/>
      </a:dk1>
      <a:lt1>
        <a:sysClr val="window" lastClr="FFFFFF"/>
      </a:lt1>
      <a:dk2>
        <a:srgbClr val="252D5C"/>
      </a:dk2>
      <a:lt2>
        <a:srgbClr val="252D5C"/>
      </a:lt2>
      <a:accent1>
        <a:srgbClr val="252D5C"/>
      </a:accent1>
      <a:accent2>
        <a:srgbClr val="808080"/>
      </a:accent2>
      <a:accent3>
        <a:srgbClr val="C0BEBE"/>
      </a:accent3>
      <a:accent4>
        <a:srgbClr val="E6E5E5"/>
      </a:accent4>
      <a:accent5>
        <a:srgbClr val="F4F4F3"/>
      </a:accent5>
      <a:accent6>
        <a:srgbClr val="F3971D"/>
      </a:accent6>
      <a:hlink>
        <a:srgbClr val="BE1B1D"/>
      </a:hlink>
      <a:folHlink>
        <a:srgbClr val="488E38"/>
      </a:folHlink>
    </a:clrScheme>
    <a:fontScheme name="GalileiConsult">
      <a:majorFont>
        <a:latin typeface="Neue Haas Grotesk Text Pro"/>
        <a:ea typeface=""/>
        <a:cs typeface=""/>
      </a:majorFont>
      <a:minorFont>
        <a:latin typeface="Neue Haas Grotesk Text Pr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3" id="{D205F1FF-FDAA-0242-8D35-41A773384544}" vid="{93D79FEB-35B9-724C-B8D7-D0782EE0C5EF}"/>
    </a:ext>
  </a:extLst>
</a:theme>
</file>

<file path=ppt/theme/theme2.xml><?xml version="1.0" encoding="utf-8"?>
<a:theme xmlns:a="http://schemas.openxmlformats.org/drawingml/2006/main" name="Vorlage_PowerPoint_2019">
  <a:themeElements>
    <a:clrScheme name="GC CD Farben">
      <a:dk1>
        <a:sysClr val="windowText" lastClr="000000"/>
      </a:dk1>
      <a:lt1>
        <a:sysClr val="window" lastClr="FFFFFF"/>
      </a:lt1>
      <a:dk2>
        <a:srgbClr val="252D5C"/>
      </a:dk2>
      <a:lt2>
        <a:srgbClr val="252D5C"/>
      </a:lt2>
      <a:accent1>
        <a:srgbClr val="252D5C"/>
      </a:accent1>
      <a:accent2>
        <a:srgbClr val="808080"/>
      </a:accent2>
      <a:accent3>
        <a:srgbClr val="C0BEBE"/>
      </a:accent3>
      <a:accent4>
        <a:srgbClr val="E6E5E5"/>
      </a:accent4>
      <a:accent5>
        <a:srgbClr val="F4F4F3"/>
      </a:accent5>
      <a:accent6>
        <a:srgbClr val="F3971D"/>
      </a:accent6>
      <a:hlink>
        <a:srgbClr val="BE1B1D"/>
      </a:hlink>
      <a:folHlink>
        <a:srgbClr val="488E38"/>
      </a:folHlink>
    </a:clrScheme>
    <a:fontScheme name="GalileiConsult">
      <a:majorFont>
        <a:latin typeface="Neue Haas Grotesk Text Pro"/>
        <a:ea typeface=""/>
        <a:cs typeface=""/>
      </a:majorFont>
      <a:minorFont>
        <a:latin typeface="Neue Haas Grotesk Text Pr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Chartbibliothek_2020-06-02" id="{5C608C77-151E-B444-A1EE-78A92DC0973C}" vid="{BCB797E2-C6F1-A844-B37A-7333137676E3}"/>
    </a:ext>
  </a:extLst>
</a:theme>
</file>

<file path=ppt/theme/theme3.xml><?xml version="1.0" encoding="utf-8"?>
<a:theme xmlns:a="http://schemas.openxmlformats.org/drawingml/2006/main" name="1_White">
  <a:themeElements>
    <a:clrScheme name="GC CD Farben">
      <a:dk1>
        <a:sysClr val="windowText" lastClr="000000"/>
      </a:dk1>
      <a:lt1>
        <a:sysClr val="window" lastClr="FFFFFF"/>
      </a:lt1>
      <a:dk2>
        <a:srgbClr val="252D5C"/>
      </a:dk2>
      <a:lt2>
        <a:srgbClr val="252D5C"/>
      </a:lt2>
      <a:accent1>
        <a:srgbClr val="252D5C"/>
      </a:accent1>
      <a:accent2>
        <a:srgbClr val="808080"/>
      </a:accent2>
      <a:accent3>
        <a:srgbClr val="C0BEBE"/>
      </a:accent3>
      <a:accent4>
        <a:srgbClr val="E6E5E5"/>
      </a:accent4>
      <a:accent5>
        <a:srgbClr val="F4F4F3"/>
      </a:accent5>
      <a:accent6>
        <a:srgbClr val="F3971D"/>
      </a:accent6>
      <a:hlink>
        <a:srgbClr val="BE1B1D"/>
      </a:hlink>
      <a:folHlink>
        <a:srgbClr val="488E38"/>
      </a:folHlink>
    </a:clrScheme>
    <a:fontScheme name="GalileiConsult">
      <a:majorFont>
        <a:latin typeface="Neue Haas Grotesk Text Pro"/>
        <a:ea typeface=""/>
        <a:cs typeface=""/>
      </a:majorFont>
      <a:minorFont>
        <a:latin typeface="Neue Haas Grotesk Text Pro"/>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3" id="{D205F1FF-FDAA-0242-8D35-41A773384544}" vid="{93D79FEB-35B9-724C-B8D7-D0782EE0C5EF}"/>
    </a:ext>
  </a:extLst>
</a:theme>
</file>

<file path=ppt/theme/theme4.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Vorlage_GC_PowerPoint_2019-05-27</Template>
  <TotalTime>504</TotalTime>
  <Words>670</Words>
  <Application>Microsoft Macintosh PowerPoint</Application>
  <PresentationFormat>Custom</PresentationFormat>
  <Paragraphs>240</Paragraphs>
  <Slides>25</Slides>
  <Notes>1</Notes>
  <HiddenSlides>2</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25</vt:i4>
      </vt:variant>
    </vt:vector>
  </HeadingPairs>
  <TitlesOfParts>
    <vt:vector size="40" baseType="lpstr">
      <vt:lpstr>Arial</vt:lpstr>
      <vt:lpstr>Calibri</vt:lpstr>
      <vt:lpstr>Calibri Light</vt:lpstr>
      <vt:lpstr>Helvetica Neue</vt:lpstr>
      <vt:lpstr>Helvetica Neue Medium</vt:lpstr>
      <vt:lpstr>Maven Pro</vt:lpstr>
      <vt:lpstr>Neue Haas Grotesk Text Pro</vt:lpstr>
      <vt:lpstr>Share Tech</vt:lpstr>
      <vt:lpstr>Tahoma</vt:lpstr>
      <vt:lpstr>Verdana</vt:lpstr>
      <vt:lpstr>Wingdings,Sans-Serif</vt:lpstr>
      <vt:lpstr>White</vt:lpstr>
      <vt:lpstr>Vorlage_PowerPoint_2019</vt:lpstr>
      <vt:lpstr>1_White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Lukas Artelt</dc:creator>
  <cp:lastModifiedBy>mariayemane@yahoo.de</cp:lastModifiedBy>
  <cp:revision>19</cp:revision>
  <dcterms:created xsi:type="dcterms:W3CDTF">2020-12-03T09:41:15Z</dcterms:created>
  <dcterms:modified xsi:type="dcterms:W3CDTF">2021-07-19T19:16:12Z</dcterms:modified>
</cp:coreProperties>
</file>